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82" r:id="rId3"/>
    <p:sldId id="284" r:id="rId4"/>
    <p:sldId id="285" r:id="rId5"/>
    <p:sldId id="286" r:id="rId6"/>
    <p:sldId id="283" r:id="rId7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ienvenue" id="{E75E278A-FF0E-49A4-B170-79828D63BBAD}">
          <p14:sldIdLst>
            <p14:sldId id="256"/>
          </p14:sldIdLst>
        </p14:section>
        <p14:section name="Création, morphose, annotation, collaboration, recherche" id="{B9B51309-D148-4332-87C2-07BE32FBCA3B}">
          <p14:sldIdLst/>
        </p14:section>
        <p14:section name="En savoir plus" id="{2CC34DB2-6590-42C0-AD4B-A04C6060184E}">
          <p14:sldIdLst>
            <p14:sldId id="282"/>
            <p14:sldId id="284"/>
            <p14:sldId id="285"/>
            <p14:sldId id="286"/>
            <p14:sldId id="28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eu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759775-EF75-41FD-938A-C4B970AE0FB3}" v="100" dt="2024-01-20T10:16:42.0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241" autoAdjust="0"/>
  </p:normalViewPr>
  <p:slideViewPr>
    <p:cSldViewPr snapToGrid="0">
      <p:cViewPr varScale="1">
        <p:scale>
          <a:sx n="117" d="100"/>
          <a:sy n="117" d="100"/>
        </p:scale>
        <p:origin x="29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11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 Herzog" userId="4667b824d03b64e5" providerId="LiveId" clId="{2D759775-EF75-41FD-938A-C4B970AE0FB3}"/>
    <pc:docChg chg="undo custSel addSld delSld modSld modSection">
      <pc:chgData name="Robert Herzog" userId="4667b824d03b64e5" providerId="LiveId" clId="{2D759775-EF75-41FD-938A-C4B970AE0FB3}" dt="2024-01-20T17:06:18.418" v="2509" actId="20577"/>
      <pc:docMkLst>
        <pc:docMk/>
      </pc:docMkLst>
      <pc:sldChg chg="addSp delSp modSp mod">
        <pc:chgData name="Robert Herzog" userId="4667b824d03b64e5" providerId="LiveId" clId="{2D759775-EF75-41FD-938A-C4B970AE0FB3}" dt="2024-01-20T10:12:01.700" v="1890" actId="20577"/>
        <pc:sldMkLst>
          <pc:docMk/>
          <pc:sldMk cId="2471807738" sldId="256"/>
        </pc:sldMkLst>
        <pc:spChg chg="mod">
          <ac:chgData name="Robert Herzog" userId="4667b824d03b64e5" providerId="LiveId" clId="{2D759775-EF75-41FD-938A-C4B970AE0FB3}" dt="2024-01-20T10:12:01.700" v="1890" actId="20577"/>
          <ac:spMkLst>
            <pc:docMk/>
            <pc:sldMk cId="2471807738" sldId="256"/>
            <ac:spMk id="3" creationId="{00000000-0000-0000-0000-000000000000}"/>
          </ac:spMkLst>
        </pc:spChg>
        <pc:picChg chg="add del mod">
          <ac:chgData name="Robert Herzog" userId="4667b824d03b64e5" providerId="LiveId" clId="{2D759775-EF75-41FD-938A-C4B970AE0FB3}" dt="2024-01-20T09:55:32.393" v="1100" actId="478"/>
          <ac:picMkLst>
            <pc:docMk/>
            <pc:sldMk cId="2471807738" sldId="256"/>
            <ac:picMk id="8" creationId="{19D2064C-BC9A-B559-321F-B524C62DD488}"/>
          </ac:picMkLst>
        </pc:picChg>
      </pc:sldChg>
      <pc:sldChg chg="del">
        <pc:chgData name="Robert Herzog" userId="4667b824d03b64e5" providerId="LiveId" clId="{2D759775-EF75-41FD-938A-C4B970AE0FB3}" dt="2024-01-20T09:30:47.785" v="6" actId="47"/>
        <pc:sldMkLst>
          <pc:docMk/>
          <pc:sldMk cId="1328676004" sldId="257"/>
        </pc:sldMkLst>
      </pc:sldChg>
      <pc:sldChg chg="del">
        <pc:chgData name="Robert Herzog" userId="4667b824d03b64e5" providerId="LiveId" clId="{2D759775-EF75-41FD-938A-C4B970AE0FB3}" dt="2024-01-20T09:30:44.993" v="4" actId="47"/>
        <pc:sldMkLst>
          <pc:docMk/>
          <pc:sldMk cId="3457616166" sldId="271"/>
        </pc:sldMkLst>
      </pc:sldChg>
      <pc:sldChg chg="del">
        <pc:chgData name="Robert Herzog" userId="4667b824d03b64e5" providerId="LiveId" clId="{2D759775-EF75-41FD-938A-C4B970AE0FB3}" dt="2024-01-20T09:30:41.534" v="1" actId="47"/>
        <pc:sldMkLst>
          <pc:docMk/>
          <pc:sldMk cId="727668169" sldId="275"/>
        </pc:sldMkLst>
      </pc:sldChg>
      <pc:sldChg chg="del">
        <pc:chgData name="Robert Herzog" userId="4667b824d03b64e5" providerId="LiveId" clId="{2D759775-EF75-41FD-938A-C4B970AE0FB3}" dt="2024-01-20T09:30:40.458" v="0" actId="47"/>
        <pc:sldMkLst>
          <pc:docMk/>
          <pc:sldMk cId="1769326051" sldId="276"/>
        </pc:sldMkLst>
      </pc:sldChg>
      <pc:sldChg chg="del">
        <pc:chgData name="Robert Herzog" userId="4667b824d03b64e5" providerId="LiveId" clId="{2D759775-EF75-41FD-938A-C4B970AE0FB3}" dt="2024-01-20T09:30:43.805" v="3" actId="47"/>
        <pc:sldMkLst>
          <pc:docMk/>
          <pc:sldMk cId="1107001750" sldId="279"/>
        </pc:sldMkLst>
      </pc:sldChg>
      <pc:sldChg chg="del">
        <pc:chgData name="Robert Herzog" userId="4667b824d03b64e5" providerId="LiveId" clId="{2D759775-EF75-41FD-938A-C4B970AE0FB3}" dt="2024-01-20T09:30:42.706" v="2" actId="47"/>
        <pc:sldMkLst>
          <pc:docMk/>
          <pc:sldMk cId="2596833607" sldId="280"/>
        </pc:sldMkLst>
      </pc:sldChg>
      <pc:sldChg chg="del">
        <pc:chgData name="Robert Herzog" userId="4667b824d03b64e5" providerId="LiveId" clId="{2D759775-EF75-41FD-938A-C4B970AE0FB3}" dt="2024-01-20T09:30:46.511" v="5" actId="47"/>
        <pc:sldMkLst>
          <pc:docMk/>
          <pc:sldMk cId="958036878" sldId="281"/>
        </pc:sldMkLst>
      </pc:sldChg>
      <pc:sldChg chg="addSp modSp mod setBg">
        <pc:chgData name="Robert Herzog" userId="4667b824d03b64e5" providerId="LiveId" clId="{2D759775-EF75-41FD-938A-C4B970AE0FB3}" dt="2024-01-20T10:09:53.602" v="1837" actId="20577"/>
        <pc:sldMkLst>
          <pc:docMk/>
          <pc:sldMk cId="893025881" sldId="282"/>
        </pc:sldMkLst>
        <pc:spChg chg="add mod">
          <ac:chgData name="Robert Herzog" userId="4667b824d03b64e5" providerId="LiveId" clId="{2D759775-EF75-41FD-938A-C4B970AE0FB3}" dt="2024-01-20T09:59:20.090" v="1243" actId="20577"/>
          <ac:spMkLst>
            <pc:docMk/>
            <pc:sldMk cId="893025881" sldId="282"/>
            <ac:spMk id="3" creationId="{24633BD9-7B9E-B440-C192-E3911870FA38}"/>
          </ac:spMkLst>
        </pc:spChg>
        <pc:spChg chg="mod">
          <ac:chgData name="Robert Herzog" userId="4667b824d03b64e5" providerId="LiveId" clId="{2D759775-EF75-41FD-938A-C4B970AE0FB3}" dt="2024-01-20T10:09:53.602" v="1837" actId="20577"/>
          <ac:spMkLst>
            <pc:docMk/>
            <pc:sldMk cId="893025881" sldId="282"/>
            <ac:spMk id="10" creationId="{00000000-0000-0000-0000-000000000000}"/>
          </ac:spMkLst>
        </pc:spChg>
      </pc:sldChg>
      <pc:sldChg chg="addSp modSp add mod">
        <pc:chgData name="Robert Herzog" userId="4667b824d03b64e5" providerId="LiveId" clId="{2D759775-EF75-41FD-938A-C4B970AE0FB3}" dt="2024-01-20T10:17:02" v="2221" actId="20577"/>
        <pc:sldMkLst>
          <pc:docMk/>
          <pc:sldMk cId="4118689500" sldId="283"/>
        </pc:sldMkLst>
        <pc:spChg chg="add mod">
          <ac:chgData name="Robert Herzog" userId="4667b824d03b64e5" providerId="LiveId" clId="{2D759775-EF75-41FD-938A-C4B970AE0FB3}" dt="2024-01-20T10:17:02" v="2221" actId="20577"/>
          <ac:spMkLst>
            <pc:docMk/>
            <pc:sldMk cId="4118689500" sldId="283"/>
            <ac:spMk id="2" creationId="{170F1BFC-9086-61DA-4413-97EBAFCD08EF}"/>
          </ac:spMkLst>
        </pc:spChg>
      </pc:sldChg>
      <pc:sldChg chg="modSp add mod">
        <pc:chgData name="Robert Herzog" userId="4667b824d03b64e5" providerId="LiveId" clId="{2D759775-EF75-41FD-938A-C4B970AE0FB3}" dt="2024-01-20T17:02:14.005" v="2339" actId="12"/>
        <pc:sldMkLst>
          <pc:docMk/>
          <pc:sldMk cId="1986665231" sldId="284"/>
        </pc:sldMkLst>
        <pc:spChg chg="mod">
          <ac:chgData name="Robert Herzog" userId="4667b824d03b64e5" providerId="LiveId" clId="{2D759775-EF75-41FD-938A-C4B970AE0FB3}" dt="2024-01-20T17:02:14.005" v="2339" actId="12"/>
          <ac:spMkLst>
            <pc:docMk/>
            <pc:sldMk cId="1986665231" sldId="284"/>
            <ac:spMk id="3" creationId="{24633BD9-7B9E-B440-C192-E3911870FA38}"/>
          </ac:spMkLst>
        </pc:spChg>
        <pc:spChg chg="mod">
          <ac:chgData name="Robert Herzog" userId="4667b824d03b64e5" providerId="LiveId" clId="{2D759775-EF75-41FD-938A-C4B970AE0FB3}" dt="2024-01-20T10:11:52.025" v="1889" actId="20577"/>
          <ac:spMkLst>
            <pc:docMk/>
            <pc:sldMk cId="1986665231" sldId="284"/>
            <ac:spMk id="10" creationId="{00000000-0000-0000-0000-000000000000}"/>
          </ac:spMkLst>
        </pc:spChg>
      </pc:sldChg>
      <pc:sldChg chg="modSp add mod">
        <pc:chgData name="Robert Herzog" userId="4667b824d03b64e5" providerId="LiveId" clId="{2D759775-EF75-41FD-938A-C4B970AE0FB3}" dt="2024-01-20T17:03:17.394" v="2342" actId="21"/>
        <pc:sldMkLst>
          <pc:docMk/>
          <pc:sldMk cId="324445860" sldId="285"/>
        </pc:sldMkLst>
        <pc:spChg chg="mod">
          <ac:chgData name="Robert Herzog" userId="4667b824d03b64e5" providerId="LiveId" clId="{2D759775-EF75-41FD-938A-C4B970AE0FB3}" dt="2024-01-20T17:03:17.394" v="2342" actId="21"/>
          <ac:spMkLst>
            <pc:docMk/>
            <pc:sldMk cId="324445860" sldId="285"/>
            <ac:spMk id="3" creationId="{24633BD9-7B9E-B440-C192-E3911870FA38}"/>
          </ac:spMkLst>
        </pc:spChg>
        <pc:spChg chg="mod">
          <ac:chgData name="Robert Herzog" userId="4667b824d03b64e5" providerId="LiveId" clId="{2D759775-EF75-41FD-938A-C4B970AE0FB3}" dt="2024-01-20T17:02:39.934" v="2340" actId="20577"/>
          <ac:spMkLst>
            <pc:docMk/>
            <pc:sldMk cId="324445860" sldId="285"/>
            <ac:spMk id="10" creationId="{00000000-0000-0000-0000-000000000000}"/>
          </ac:spMkLst>
        </pc:spChg>
      </pc:sldChg>
      <pc:sldChg chg="modSp add mod">
        <pc:chgData name="Robert Herzog" userId="4667b824d03b64e5" providerId="LiveId" clId="{2D759775-EF75-41FD-938A-C4B970AE0FB3}" dt="2024-01-20T17:06:18.418" v="2509" actId="20577"/>
        <pc:sldMkLst>
          <pc:docMk/>
          <pc:sldMk cId="3929390336" sldId="286"/>
        </pc:sldMkLst>
        <pc:spChg chg="mod">
          <ac:chgData name="Robert Herzog" userId="4667b824d03b64e5" providerId="LiveId" clId="{2D759775-EF75-41FD-938A-C4B970AE0FB3}" dt="2024-01-20T17:06:18.418" v="2509" actId="20577"/>
          <ac:spMkLst>
            <pc:docMk/>
            <pc:sldMk cId="3929390336" sldId="286"/>
            <ac:spMk id="3" creationId="{24633BD9-7B9E-B440-C192-E3911870FA38}"/>
          </ac:spMkLst>
        </pc:spChg>
        <pc:spChg chg="mod">
          <ac:chgData name="Robert Herzog" userId="4667b824d03b64e5" providerId="LiveId" clId="{2D759775-EF75-41FD-938A-C4B970AE0FB3}" dt="2024-01-20T10:08:44.821" v="1778" actId="14100"/>
          <ac:spMkLst>
            <pc:docMk/>
            <pc:sldMk cId="3929390336" sldId="286"/>
            <ac:spMk id="1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A10B748-EA40-4668-98E8-E24129A8E968}" type="datetime1">
              <a:rPr lang="fr-FR" smtClean="0"/>
              <a:t>20/01/2024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0F4E9AA-8B68-4026-826F-95F859DBBF5A}" type="datetime1">
              <a:rPr lang="fr-FR" noProof="0" smtClean="0"/>
              <a:t>20/01/2024</a:t>
            </a:fld>
            <a:endParaRPr lang="fr-FR" noProof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17808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4219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556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2025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8604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fr-FR" sz="1800" noProof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 hasCustomPrompt="1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fr-FR" noProof="0"/>
              <a:t>Modifiez les styles du texte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fr-FR" noProof="0"/>
              <a:t>Deuxième niveau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fr-FR" noProof="0"/>
              <a:t>Troisième niveau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fr-FR" noProof="0"/>
              <a:t>Quatrième niveau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fr-FR" noProof="0"/>
              <a:t>Cinquième niveau</a:t>
            </a:r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ED73AFFA-A6F2-4B06-B935-9E8D85E79903}" type="datetime1">
              <a:rPr lang="fr-FR" noProof="0" smtClean="0"/>
              <a:t>20/01/2024</a:t>
            </a:fld>
            <a:endParaRPr lang="fr-FR" noProof="0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3" hasCustomPrompt="1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fr-FR" noProof="0"/>
              <a:t>Modifiez les styles du texte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fr-FR" noProof="0"/>
              <a:t>Deuxième niveau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fr-FR" noProof="0"/>
              <a:t>Troisième niveau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fr-FR" noProof="0"/>
              <a:t>Quatrième niveau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fr-FR" noProof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fr-FR" sz="1800" noProof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B589D6-0A3B-49A2-A2F1-A1288C62EC4C}" type="datetime1">
              <a:rPr lang="fr-FR" noProof="0" smtClean="0"/>
              <a:t>20/01/2024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fr-FR" noProof="0" smtClean="0"/>
              <a:pPr/>
              <a:t>‹N°›</a:t>
            </a:fld>
            <a:endParaRPr lang="fr-FR" noProof="0"/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38200" y="1164324"/>
            <a:ext cx="10515600" cy="2387600"/>
          </a:xfrm>
        </p:spPr>
        <p:txBody>
          <a:bodyPr rtlCol="0" anchor="ctr" anchorCtr="0">
            <a:normAutofit/>
          </a:bodyPr>
          <a:lstStyle/>
          <a:p>
            <a:pPr rtl="0"/>
            <a:r>
              <a:rPr lang="fr-FR" sz="4800" dirty="0">
                <a:solidFill>
                  <a:schemeClr val="bg1"/>
                </a:solidFill>
              </a:rPr>
              <a:t>Running a BML/LBA section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4294967295"/>
          </p:nvPr>
        </p:nvSpPr>
        <p:spPr>
          <a:xfrm>
            <a:off x="855620" y="2933105"/>
            <a:ext cx="9582736" cy="1137793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fr-FR" sz="2400" dirty="0">
                <a:solidFill>
                  <a:schemeClr val="bg1"/>
                </a:solidFill>
                <a:latin typeface="+mj-lt"/>
              </a:rPr>
              <a:t>A few </a:t>
            </a:r>
            <a:r>
              <a:rPr lang="fr-FR" sz="2400" dirty="0" err="1">
                <a:solidFill>
                  <a:schemeClr val="bg1"/>
                </a:solidFill>
                <a:latin typeface="+mj-lt"/>
              </a:rPr>
              <a:t>recommentations</a:t>
            </a:r>
            <a:r>
              <a:rPr lang="fr-FR" sz="2400" dirty="0">
                <a:solidFill>
                  <a:schemeClr val="bg1"/>
                </a:solidFill>
                <a:latin typeface="+mj-lt"/>
              </a:rPr>
              <a:t> to </a:t>
            </a:r>
            <a:r>
              <a:rPr lang="fr-FR" sz="2400" dirty="0" err="1">
                <a:solidFill>
                  <a:schemeClr val="bg1"/>
                </a:solidFill>
                <a:latin typeface="+mj-lt"/>
              </a:rPr>
              <a:t>operate</a:t>
            </a:r>
            <a:r>
              <a:rPr lang="fr-FR" sz="2400" dirty="0">
                <a:solidFill>
                  <a:schemeClr val="bg1"/>
                </a:solidFill>
                <a:latin typeface="+mj-lt"/>
              </a:rPr>
              <a:t> </a:t>
            </a:r>
            <a:r>
              <a:rPr lang="fr-FR" sz="2400" dirty="0" err="1">
                <a:solidFill>
                  <a:schemeClr val="bg1"/>
                </a:solidFill>
                <a:latin typeface="+mj-lt"/>
              </a:rPr>
              <a:t>efficiently</a:t>
            </a:r>
            <a:endParaRPr lang="fr-FR" sz="2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6" name="Image 5" descr="Une image contenant texte, Police, logo, symbole&#10;&#10;Description générée automatiquement">
            <a:extLst>
              <a:ext uri="{FF2B5EF4-FFF2-40B4-BE49-F238E27FC236}">
                <a16:creationId xmlns:a16="http://schemas.microsoft.com/office/drawing/2014/main" id="{14413149-183A-CCFD-6D7D-C022741503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557" y="4493173"/>
            <a:ext cx="1633728" cy="165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496715" y="771213"/>
            <a:ext cx="9719627" cy="760258"/>
          </a:xfrm>
        </p:spPr>
        <p:txBody>
          <a:bodyPr rtlCol="0">
            <a:normAutofit fontScale="90000"/>
          </a:bodyPr>
          <a:lstStyle/>
          <a:p>
            <a:pPr rtl="0"/>
            <a:r>
              <a:rPr lang="fr-FR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Role</a:t>
            </a:r>
            <a:r>
              <a:rPr lang="fr-FR" dirty="0">
                <a:latin typeface="Segoe UI Light" panose="020B0502040204020203" pitchFamily="34" charset="0"/>
                <a:cs typeface="Segoe UI Light" panose="020B0502040204020203" pitchFamily="34" charset="0"/>
              </a:rPr>
              <a:t> of the </a:t>
            </a:r>
            <a:r>
              <a:rPr lang="fr-FR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coordinator</a:t>
            </a:r>
            <a:r>
              <a:rPr lang="fr-FR" dirty="0">
                <a:latin typeface="Segoe UI Light" panose="020B0502040204020203" pitchFamily="34" charset="0"/>
                <a:cs typeface="Segoe UI Light" panose="020B0502040204020203" pitchFamily="34" charset="0"/>
              </a:rPr>
              <a:t> (1)</a:t>
            </a:r>
            <a:br>
              <a:rPr lang="fr-FR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fr-FR" dirty="0">
                <a:latin typeface="Segoe UI Light" panose="020B0502040204020203" pitchFamily="34" charset="0"/>
                <a:cs typeface="Segoe UI Light" panose="020B0502040204020203" pitchFamily="34" charset="0"/>
              </a:rPr>
              <a:t>			</a:t>
            </a:r>
            <a:r>
              <a:rPr lang="fr-FR" sz="2700" dirty="0">
                <a:latin typeface="Segoe UI Light" panose="020B0502040204020203" pitchFamily="34" charset="0"/>
                <a:cs typeface="Segoe UI Light" panose="020B0502040204020203" pitchFamily="34" charset="0"/>
              </a:rPr>
              <a:t>The </a:t>
            </a:r>
            <a:r>
              <a:rPr lang="fr-FR" sz="27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coordinator</a:t>
            </a:r>
            <a:r>
              <a:rPr lang="fr-FR" sz="27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fr-FR" sz="27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is</a:t>
            </a:r>
            <a:r>
              <a:rPr lang="fr-FR" sz="2700" dirty="0">
                <a:latin typeface="Segoe UI Light" panose="020B0502040204020203" pitchFamily="34" charset="0"/>
                <a:cs typeface="Segoe UI Light" panose="020B0502040204020203" pitchFamily="34" charset="0"/>
              </a:rPr>
              <a:t> the key </a:t>
            </a:r>
            <a:r>
              <a:rPr lang="fr-FR" sz="27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person</a:t>
            </a:r>
            <a:r>
              <a:rPr lang="fr-FR" sz="2700" dirty="0">
                <a:latin typeface="Segoe UI Light" panose="020B0502040204020203" pitchFamily="34" charset="0"/>
                <a:cs typeface="Segoe UI Light" panose="020B0502040204020203" pitchFamily="34" charset="0"/>
              </a:rPr>
              <a:t> in a section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4633BD9-7B9E-B440-C192-E3911870FA38}"/>
              </a:ext>
            </a:extLst>
          </p:cNvPr>
          <p:cNvSpPr txBox="1"/>
          <p:nvPr/>
        </p:nvSpPr>
        <p:spPr>
          <a:xfrm>
            <a:off x="496715" y="2775857"/>
            <a:ext cx="10700529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400" dirty="0"/>
              <a:t>Read and apply internal rules (ROI/HR)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Manage section meeting today: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/>
              <a:t>List of presence and club contacts (please be complete – name, email, </a:t>
            </a:r>
            <a:r>
              <a:rPr lang="en-GB" sz="2400" dirty="0" err="1"/>
              <a:t>tel</a:t>
            </a:r>
            <a:r>
              <a:rPr lang="en-GB" sz="2400" dirty="0"/>
              <a:t>, address, club affiliation, etc.)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/>
              <a:t>Designate sport directors (complete coordinates)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/>
              <a:t>Define annual program – categories, rules, etc,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/>
              <a:t>Produce calendar (at least 4 competitions)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/>
              <a:t>Define selection for following year (participation to at least 2 international competitions of the category)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/>
              <a:t>Produce complete report of the day in print and electronic formats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30258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496715" y="736562"/>
            <a:ext cx="10600776" cy="760258"/>
          </a:xfrm>
        </p:spPr>
        <p:txBody>
          <a:bodyPr rtlCol="0">
            <a:normAutofit fontScale="90000"/>
          </a:bodyPr>
          <a:lstStyle/>
          <a:p>
            <a:pPr rtl="0"/>
            <a:r>
              <a:rPr lang="fr-FR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Role</a:t>
            </a:r>
            <a:r>
              <a:rPr lang="fr-FR" dirty="0">
                <a:latin typeface="Segoe UI Light" panose="020B0502040204020203" pitchFamily="34" charset="0"/>
                <a:cs typeface="Segoe UI Light" panose="020B0502040204020203" pitchFamily="34" charset="0"/>
              </a:rPr>
              <a:t> of the </a:t>
            </a:r>
            <a:r>
              <a:rPr lang="fr-FR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coordinator</a:t>
            </a:r>
            <a:r>
              <a:rPr lang="fr-FR" dirty="0">
                <a:latin typeface="Segoe UI Light" panose="020B0502040204020203" pitchFamily="34" charset="0"/>
                <a:cs typeface="Segoe UI Light" panose="020B0502040204020203" pitchFamily="34" charset="0"/>
              </a:rPr>
              <a:t> (2)</a:t>
            </a:r>
            <a:r>
              <a:rPr lang="fr-FR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br>
              <a:rPr lang="fr-FR" sz="36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fr-FR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				</a:t>
            </a:r>
            <a:r>
              <a:rPr lang="fr-FR" sz="2700" dirty="0">
                <a:latin typeface="Segoe UI Light" panose="020B0502040204020203" pitchFamily="34" charset="0"/>
                <a:cs typeface="Segoe UI Light" panose="020B0502040204020203" pitchFamily="34" charset="0"/>
              </a:rPr>
              <a:t>The </a:t>
            </a:r>
            <a:r>
              <a:rPr lang="fr-FR" sz="27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coordinator</a:t>
            </a:r>
            <a:r>
              <a:rPr lang="fr-FR" sz="27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fr-FR" sz="27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is</a:t>
            </a:r>
            <a:r>
              <a:rPr lang="fr-FR" sz="2700" dirty="0">
                <a:latin typeface="Segoe UI Light" panose="020B0502040204020203" pitchFamily="34" charset="0"/>
                <a:cs typeface="Segoe UI Light" panose="020B0502040204020203" pitchFamily="34" charset="0"/>
              </a:rPr>
              <a:t> the key </a:t>
            </a:r>
            <a:r>
              <a:rPr lang="fr-FR" sz="27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person</a:t>
            </a:r>
            <a:r>
              <a:rPr lang="fr-FR" sz="2700" dirty="0">
                <a:latin typeface="Segoe UI Light" panose="020B0502040204020203" pitchFamily="34" charset="0"/>
                <a:cs typeface="Segoe UI Light" panose="020B0502040204020203" pitchFamily="34" charset="0"/>
              </a:rPr>
              <a:t> in a section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4633BD9-7B9E-B440-C192-E3911870FA38}"/>
              </a:ext>
            </a:extLst>
          </p:cNvPr>
          <p:cNvSpPr txBox="1"/>
          <p:nvPr/>
        </p:nvSpPr>
        <p:spPr>
          <a:xfrm>
            <a:off x="496715" y="2775857"/>
            <a:ext cx="10058266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During the year: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i="1" dirty="0"/>
              <a:t>No need for presence at the competitions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Keep contact with organising club – required personnel and material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Acquire competition results and produce report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Forward to chairman of SC and regional contacts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Keep at all times a complete classification of all pilots who participated</a:t>
            </a:r>
          </a:p>
          <a:p>
            <a:endParaRPr lang="en-GB" sz="2400" dirty="0"/>
          </a:p>
          <a:p>
            <a:r>
              <a:rPr lang="en-GB" sz="2400" dirty="0"/>
              <a:t>May participate in competitions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66652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496715" y="729650"/>
            <a:ext cx="10434521" cy="760258"/>
          </a:xfrm>
        </p:spPr>
        <p:txBody>
          <a:bodyPr rtlCol="0">
            <a:normAutofit fontScale="90000"/>
          </a:bodyPr>
          <a:lstStyle/>
          <a:p>
            <a:pPr rtl="0"/>
            <a:r>
              <a:rPr lang="fr-FR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Role</a:t>
            </a:r>
            <a:r>
              <a:rPr lang="fr-FR" dirty="0">
                <a:latin typeface="Segoe UI Light" panose="020B0502040204020203" pitchFamily="34" charset="0"/>
                <a:cs typeface="Segoe UI Light" panose="020B0502040204020203" pitchFamily="34" charset="0"/>
              </a:rPr>
              <a:t> of the sport </a:t>
            </a:r>
            <a:r>
              <a:rPr lang="fr-FR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director</a:t>
            </a:r>
            <a:br>
              <a:rPr lang="fr-FR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fr-FR" dirty="0">
                <a:latin typeface="Segoe UI Light" panose="020B0502040204020203" pitchFamily="34" charset="0"/>
                <a:cs typeface="Segoe UI Light" panose="020B0502040204020203" pitchFamily="34" charset="0"/>
              </a:rPr>
              <a:t>				</a:t>
            </a:r>
            <a:r>
              <a:rPr lang="fr-FR" sz="2700" dirty="0">
                <a:latin typeface="Segoe UI Light" panose="020B0502040204020203" pitchFamily="34" charset="0"/>
                <a:cs typeface="Segoe UI Light" panose="020B0502040204020203" pitchFamily="34" charset="0"/>
              </a:rPr>
              <a:t>The </a:t>
            </a:r>
            <a:r>
              <a:rPr lang="fr-FR" sz="27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reference</a:t>
            </a:r>
            <a:r>
              <a:rPr lang="fr-FR" sz="27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fr-FR" sz="27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persons</a:t>
            </a:r>
            <a:r>
              <a:rPr lang="fr-FR" sz="2700" dirty="0">
                <a:latin typeface="Segoe UI Light" panose="020B0502040204020203" pitchFamily="34" charset="0"/>
                <a:cs typeface="Segoe UI Light" panose="020B0502040204020203" pitchFamily="34" charset="0"/>
              </a:rPr>
              <a:t> on the </a:t>
            </a:r>
            <a:r>
              <a:rPr lang="fr-FR" sz="27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field</a:t>
            </a:r>
            <a:endParaRPr lang="fr-FR" sz="27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4633BD9-7B9E-B440-C192-E3911870FA38}"/>
              </a:ext>
            </a:extLst>
          </p:cNvPr>
          <p:cNvSpPr txBox="1"/>
          <p:nvPr/>
        </p:nvSpPr>
        <p:spPr>
          <a:xfrm>
            <a:off x="496715" y="2518163"/>
            <a:ext cx="11157729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200" dirty="0"/>
              <a:t>Read and apply internal rules (ROI/HR)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/>
              <a:t>During the year: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b="1" i="1" dirty="0"/>
              <a:t>Required presence </a:t>
            </a:r>
            <a:r>
              <a:rPr lang="en-GB" sz="2200" dirty="0"/>
              <a:t>at the competitions of concerned region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Keep contact with organising clubs – required personnel and material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Good knowledge of corresponding section of FAI Sporting code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Make sure the organiser knows the rulebook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Main role is “jury”, to arbitrate in cases of conflicts between competitor and organiser – if necessary, official written “protest” accompanied by fee (10 €)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May compete if colleague is present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Responsible for production of competition results and produce report as soon as possible – eventual documentation in relation with protest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Forward to coordinator for archive and publication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458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496715" y="324197"/>
            <a:ext cx="6876288" cy="1182338"/>
          </a:xfrm>
        </p:spPr>
        <p:txBody>
          <a:bodyPr rtlCol="0">
            <a:normAutofit fontScale="90000"/>
          </a:bodyPr>
          <a:lstStyle/>
          <a:p>
            <a:pPr rtl="0"/>
            <a:r>
              <a:rPr lang="fr-FR" sz="4900" dirty="0">
                <a:latin typeface="Segoe UI Light" panose="020B0502040204020203" pitchFamily="34" charset="0"/>
                <a:cs typeface="Segoe UI Light" panose="020B0502040204020203" pitchFamily="34" charset="0"/>
              </a:rPr>
              <a:t>Team </a:t>
            </a:r>
            <a:r>
              <a:rPr lang="fr-FR" sz="49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selection</a:t>
            </a:r>
            <a:br>
              <a:rPr lang="fr-FR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fr-FR" dirty="0">
                <a:latin typeface="Segoe UI Light" panose="020B0502040204020203" pitchFamily="34" charset="0"/>
                <a:cs typeface="Segoe UI Light" panose="020B0502040204020203" pitchFamily="34" charset="0"/>
              </a:rPr>
              <a:t>		</a:t>
            </a:r>
            <a:r>
              <a:rPr lang="fr-FR" sz="2700" dirty="0">
                <a:latin typeface="Segoe UI Light" panose="020B0502040204020203" pitchFamily="34" charset="0"/>
                <a:cs typeface="Segoe UI Light" panose="020B0502040204020203" pitchFamily="34" charset="0"/>
              </a:rPr>
              <a:t>A job for the </a:t>
            </a:r>
            <a:r>
              <a:rPr lang="fr-FR" sz="27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coordinator</a:t>
            </a:r>
            <a:r>
              <a:rPr lang="fr-FR" sz="2700" dirty="0">
                <a:latin typeface="Segoe UI Light" panose="020B0502040204020203" pitchFamily="34" charset="0"/>
                <a:cs typeface="Segoe UI Light" panose="020B0502040204020203" pitchFamily="34" charset="0"/>
              </a:rPr>
              <a:t> !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4633BD9-7B9E-B440-C192-E3911870FA38}"/>
              </a:ext>
            </a:extLst>
          </p:cNvPr>
          <p:cNvSpPr txBox="1"/>
          <p:nvPr/>
        </p:nvSpPr>
        <p:spPr>
          <a:xfrm>
            <a:off x="496715" y="2775857"/>
            <a:ext cx="1115772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/>
              <a:t>During this meeting, obtain commitment from concerned pilots to be part of Belgian team at World or European championship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/>
              <a:t>Designate team manager based on pilot’s choice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/>
              <a:t>Produce in time the completed provisional and final entry forms – send to organiser through Belgian delegate at CIAM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/>
              <a:t>Keep contact with team manager and pilots before and after championship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/>
              <a:t>Obtain from TM financial documents and final report with complete results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/>
              <a:t>Communicate to coordinator for publication and future reference (if pilot reaches first half of classification, he/she is entitled for team selection next year)</a:t>
            </a:r>
          </a:p>
          <a:p>
            <a:pPr marL="457200" indent="-457200">
              <a:buFont typeface="+mj-lt"/>
              <a:buAutoNum type="arabicPeriod"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9293903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521208" y="905256"/>
            <a:ext cx="6876288" cy="760258"/>
          </a:xfrm>
        </p:spPr>
        <p:txBody>
          <a:bodyPr rtlCol="0">
            <a:normAutofit/>
          </a:bodyPr>
          <a:lstStyle/>
          <a:p>
            <a:pPr rtl="0"/>
            <a:r>
              <a:rPr lang="fr-FR" dirty="0">
                <a:latin typeface="Segoe UI Light" panose="020B0502040204020203" pitchFamily="34" charset="0"/>
                <a:cs typeface="Segoe UI Light" panose="020B0502040204020203" pitchFamily="34" charset="0"/>
              </a:rPr>
              <a:t>Questions ?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70F1BFC-9086-61DA-4413-97EBAFCD08EF}"/>
              </a:ext>
            </a:extLst>
          </p:cNvPr>
          <p:cNvSpPr txBox="1"/>
          <p:nvPr/>
        </p:nvSpPr>
        <p:spPr>
          <a:xfrm>
            <a:off x="1330779" y="3012621"/>
            <a:ext cx="5237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Have a </a:t>
            </a:r>
            <a:r>
              <a:rPr lang="fr-BE" dirty="0" err="1"/>
              <a:t>nice</a:t>
            </a:r>
            <a:r>
              <a:rPr lang="fr-BE" dirty="0"/>
              <a:t> </a:t>
            </a:r>
            <a:r>
              <a:rPr lang="fr-BE" dirty="0" err="1"/>
              <a:t>day</a:t>
            </a:r>
            <a:r>
              <a:rPr lang="fr-BE" dirty="0"/>
              <a:t> and a </a:t>
            </a:r>
            <a:r>
              <a:rPr lang="fr-BE" dirty="0" err="1"/>
              <a:t>proficient</a:t>
            </a:r>
            <a:r>
              <a:rPr lang="fr-BE" dirty="0"/>
              <a:t> </a:t>
            </a:r>
            <a:r>
              <a:rPr lang="fr-BE" dirty="0" err="1"/>
              <a:t>sporting</a:t>
            </a:r>
            <a:r>
              <a:rPr lang="fr-BE" dirty="0"/>
              <a:t> </a:t>
            </a:r>
            <a:r>
              <a:rPr lang="fr-BE" dirty="0" err="1"/>
              <a:t>season</a:t>
            </a:r>
            <a:r>
              <a:rPr lang="fr-BE" dirty="0"/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41186895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ersonnalisé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7315_TF10001108_Win32" id="{08D89365-2E4C-432D-9349-8DF9B80AEEA1}" vid="{010FF314-90DF-4A21-BD0D-ADCBA34234A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{08DC09CA-5909-4620-A0DF-C736E5849316}tf10001108_win32</Template>
  <TotalTime>0</TotalTime>
  <Words>450</Words>
  <Application>Microsoft Office PowerPoint</Application>
  <PresentationFormat>Grand écran</PresentationFormat>
  <Paragraphs>46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Segoe UI</vt:lpstr>
      <vt:lpstr>Segoe UI Light</vt:lpstr>
      <vt:lpstr>Personnalisé</vt:lpstr>
      <vt:lpstr>Running a BML/LBA section</vt:lpstr>
      <vt:lpstr>Role of the coordinator (1)    The coordinator is the key person in a section </vt:lpstr>
      <vt:lpstr>Role of the coordinator (2)      The coordinator is the key person in a section </vt:lpstr>
      <vt:lpstr>Role of the sport director     The reference persons on the field</vt:lpstr>
      <vt:lpstr>Team selection   A job for the coordinator !</vt:lpstr>
      <vt:lpstr>Questions 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Running a BML/LBA section</dc:title>
  <dc:creator>Robert Herzog</dc:creator>
  <cp:keywords/>
  <cp:lastModifiedBy>Robert Herzog</cp:lastModifiedBy>
  <cp:revision>1</cp:revision>
  <dcterms:created xsi:type="dcterms:W3CDTF">2024-01-20T09:26:08Z</dcterms:created>
  <dcterms:modified xsi:type="dcterms:W3CDTF">2024-01-20T17:06:23Z</dcterms:modified>
  <cp:version/>
</cp:coreProperties>
</file>