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6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3" r:id="rId3"/>
    <p:sldId id="382" r:id="rId4"/>
    <p:sldId id="389" r:id="rId5"/>
    <p:sldId id="258" r:id="rId6"/>
    <p:sldId id="386" r:id="rId7"/>
    <p:sldId id="257" r:id="rId8"/>
    <p:sldId id="390" r:id="rId9"/>
    <p:sldId id="391" r:id="rId10"/>
    <p:sldId id="392" r:id="rId11"/>
    <p:sldId id="296" r:id="rId12"/>
    <p:sldId id="265" r:id="rId13"/>
    <p:sldId id="285" r:id="rId14"/>
    <p:sldId id="292" r:id="rId15"/>
    <p:sldId id="273" r:id="rId16"/>
    <p:sldId id="387" r:id="rId17"/>
  </p:sldIdLst>
  <p:sldSz cx="9144000" cy="6858000" type="screen4x3"/>
  <p:notesSz cx="66484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B2F5D0-49CA-47CF-958F-77CE5421B3B3}" v="3386" dt="2024-01-24T16:10:28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6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Herzog" userId="4667b824d03b64e5" providerId="LiveId" clId="{7DB2F5D0-49CA-47CF-958F-77CE5421B3B3}"/>
    <pc:docChg chg="custSel addSld delSld modSld sldOrd">
      <pc:chgData name="Robert Herzog" userId="4667b824d03b64e5" providerId="LiveId" clId="{7DB2F5D0-49CA-47CF-958F-77CE5421B3B3}" dt="2024-01-24T16:10:28.427" v="3751" actId="20577"/>
      <pc:docMkLst>
        <pc:docMk/>
      </pc:docMkLst>
      <pc:sldChg chg="modSp mod">
        <pc:chgData name="Robert Herzog" userId="4667b824d03b64e5" providerId="LiveId" clId="{7DB2F5D0-49CA-47CF-958F-77CE5421B3B3}" dt="2024-01-13T09:33:04.690" v="25" actId="20577"/>
        <pc:sldMkLst>
          <pc:docMk/>
          <pc:sldMk cId="0" sldId="256"/>
        </pc:sldMkLst>
        <pc:spChg chg="mod">
          <ac:chgData name="Robert Herzog" userId="4667b824d03b64e5" providerId="LiveId" clId="{7DB2F5D0-49CA-47CF-958F-77CE5421B3B3}" dt="2024-01-13T09:33:04.690" v="25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Robert Herzog" userId="4667b824d03b64e5" providerId="LiveId" clId="{7DB2F5D0-49CA-47CF-958F-77CE5421B3B3}" dt="2024-01-13T09:32:41.730" v="1" actId="20577"/>
          <ac:spMkLst>
            <pc:docMk/>
            <pc:sldMk cId="0" sldId="256"/>
            <ac:spMk id="2050" creationId="{00000000-0000-0000-0000-000000000000}"/>
          </ac:spMkLst>
        </pc:spChg>
      </pc:sldChg>
      <pc:sldChg chg="modSp mod ord modAnim">
        <pc:chgData name="Robert Herzog" userId="4667b824d03b64e5" providerId="LiveId" clId="{7DB2F5D0-49CA-47CF-958F-77CE5421B3B3}" dt="2024-01-24T16:10:04.830" v="3748" actId="27636"/>
        <pc:sldMkLst>
          <pc:docMk/>
          <pc:sldMk cId="0" sldId="257"/>
        </pc:sldMkLst>
        <pc:spChg chg="mod">
          <ac:chgData name="Robert Herzog" userId="4667b824d03b64e5" providerId="LiveId" clId="{7DB2F5D0-49CA-47CF-958F-77CE5421B3B3}" dt="2024-01-13T10:12:30.003" v="445" actId="20577"/>
          <ac:spMkLst>
            <pc:docMk/>
            <pc:sldMk cId="0" sldId="257"/>
            <ac:spMk id="3074" creationId="{00000000-0000-0000-0000-000000000000}"/>
          </ac:spMkLst>
        </pc:spChg>
        <pc:spChg chg="mod">
          <ac:chgData name="Robert Herzog" userId="4667b824d03b64e5" providerId="LiveId" clId="{7DB2F5D0-49CA-47CF-958F-77CE5421B3B3}" dt="2024-01-24T16:10:04.830" v="3748" actId="27636"/>
          <ac:spMkLst>
            <pc:docMk/>
            <pc:sldMk cId="0" sldId="257"/>
            <ac:spMk id="3075" creationId="{00000000-0000-0000-0000-000000000000}"/>
          </ac:spMkLst>
        </pc:spChg>
      </pc:sldChg>
      <pc:sldChg chg="modSp mod modAnim">
        <pc:chgData name="Robert Herzog" userId="4667b824d03b64e5" providerId="LiveId" clId="{7DB2F5D0-49CA-47CF-958F-77CE5421B3B3}" dt="2024-01-17T10:16:37.145" v="2556" actId="6549"/>
        <pc:sldMkLst>
          <pc:docMk/>
          <pc:sldMk cId="0" sldId="258"/>
        </pc:sldMkLst>
        <pc:spChg chg="mod">
          <ac:chgData name="Robert Herzog" userId="4667b824d03b64e5" providerId="LiveId" clId="{7DB2F5D0-49CA-47CF-958F-77CE5421B3B3}" dt="2024-01-13T09:38:24.183" v="210" actId="20577"/>
          <ac:spMkLst>
            <pc:docMk/>
            <pc:sldMk cId="0" sldId="258"/>
            <ac:spMk id="7170" creationId="{00000000-0000-0000-0000-000000000000}"/>
          </ac:spMkLst>
        </pc:spChg>
        <pc:spChg chg="mod">
          <ac:chgData name="Robert Herzog" userId="4667b824d03b64e5" providerId="LiveId" clId="{7DB2F5D0-49CA-47CF-958F-77CE5421B3B3}" dt="2024-01-17T10:16:37.145" v="2556" actId="6549"/>
          <ac:spMkLst>
            <pc:docMk/>
            <pc:sldMk cId="0" sldId="258"/>
            <ac:spMk id="7171" creationId="{00000000-0000-0000-0000-000000000000}"/>
          </ac:spMkLst>
        </pc:spChg>
      </pc:sldChg>
      <pc:sldChg chg="modSp mod modAnim">
        <pc:chgData name="Robert Herzog" userId="4667b824d03b64e5" providerId="LiveId" clId="{7DB2F5D0-49CA-47CF-958F-77CE5421B3B3}" dt="2024-01-24T16:10:28.427" v="3751" actId="20577"/>
        <pc:sldMkLst>
          <pc:docMk/>
          <pc:sldMk cId="0" sldId="265"/>
        </pc:sldMkLst>
        <pc:spChg chg="mod">
          <ac:chgData name="Robert Herzog" userId="4667b824d03b64e5" providerId="LiveId" clId="{7DB2F5D0-49CA-47CF-958F-77CE5421B3B3}" dt="2024-01-13T10:32:49.168" v="994" actId="27636"/>
          <ac:spMkLst>
            <pc:docMk/>
            <pc:sldMk cId="0" sldId="265"/>
            <ac:spMk id="14338" creationId="{00000000-0000-0000-0000-000000000000}"/>
          </ac:spMkLst>
        </pc:spChg>
        <pc:spChg chg="mod">
          <ac:chgData name="Robert Herzog" userId="4667b824d03b64e5" providerId="LiveId" clId="{7DB2F5D0-49CA-47CF-958F-77CE5421B3B3}" dt="2024-01-24T16:10:28.427" v="3751" actId="20577"/>
          <ac:spMkLst>
            <pc:docMk/>
            <pc:sldMk cId="0" sldId="265"/>
            <ac:spMk id="14339" creationId="{00000000-0000-0000-0000-000000000000}"/>
          </ac:spMkLst>
        </pc:spChg>
      </pc:sldChg>
      <pc:sldChg chg="modSp mod modAnim">
        <pc:chgData name="Robert Herzog" userId="4667b824d03b64e5" providerId="LiveId" clId="{7DB2F5D0-49CA-47CF-958F-77CE5421B3B3}" dt="2024-01-13T11:08:31.456" v="1890" actId="20577"/>
        <pc:sldMkLst>
          <pc:docMk/>
          <pc:sldMk cId="0" sldId="273"/>
        </pc:sldMkLst>
        <pc:spChg chg="mod">
          <ac:chgData name="Robert Herzog" userId="4667b824d03b64e5" providerId="LiveId" clId="{7DB2F5D0-49CA-47CF-958F-77CE5421B3B3}" dt="2024-01-13T11:08:31.456" v="1890" actId="20577"/>
          <ac:spMkLst>
            <pc:docMk/>
            <pc:sldMk cId="0" sldId="273"/>
            <ac:spMk id="40963" creationId="{00000000-0000-0000-0000-000000000000}"/>
          </ac:spMkLst>
        </pc:spChg>
      </pc:sldChg>
      <pc:sldChg chg="modSp mod">
        <pc:chgData name="Robert Herzog" userId="4667b824d03b64e5" providerId="LiveId" clId="{7DB2F5D0-49CA-47CF-958F-77CE5421B3B3}" dt="2024-01-13T10:50:18.472" v="1323" actId="20577"/>
        <pc:sldMkLst>
          <pc:docMk/>
          <pc:sldMk cId="0" sldId="285"/>
        </pc:sldMkLst>
        <pc:spChg chg="mod">
          <ac:chgData name="Robert Herzog" userId="4667b824d03b64e5" providerId="LiveId" clId="{7DB2F5D0-49CA-47CF-958F-77CE5421B3B3}" dt="2024-01-13T10:46:03.006" v="1200" actId="6549"/>
          <ac:spMkLst>
            <pc:docMk/>
            <pc:sldMk cId="0" sldId="285"/>
            <ac:spMk id="2" creationId="{00000000-0000-0000-0000-000000000000}"/>
          </ac:spMkLst>
        </pc:spChg>
        <pc:spChg chg="mod">
          <ac:chgData name="Robert Herzog" userId="4667b824d03b64e5" providerId="LiveId" clId="{7DB2F5D0-49CA-47CF-958F-77CE5421B3B3}" dt="2024-01-13T10:50:18.472" v="1323" actId="20577"/>
          <ac:spMkLst>
            <pc:docMk/>
            <pc:sldMk cId="0" sldId="285"/>
            <ac:spMk id="3" creationId="{00000000-0000-0000-0000-000000000000}"/>
          </ac:spMkLst>
        </pc:spChg>
      </pc:sldChg>
      <pc:sldChg chg="modSp mod">
        <pc:chgData name="Robert Herzog" userId="4667b824d03b64e5" providerId="LiveId" clId="{7DB2F5D0-49CA-47CF-958F-77CE5421B3B3}" dt="2024-01-13T10:55:09.596" v="1487" actId="20577"/>
        <pc:sldMkLst>
          <pc:docMk/>
          <pc:sldMk cId="3847870529" sldId="292"/>
        </pc:sldMkLst>
        <pc:spChg chg="mod">
          <ac:chgData name="Robert Herzog" userId="4667b824d03b64e5" providerId="LiveId" clId="{7DB2F5D0-49CA-47CF-958F-77CE5421B3B3}" dt="2024-01-13T10:55:09.596" v="1487" actId="20577"/>
          <ac:spMkLst>
            <pc:docMk/>
            <pc:sldMk cId="3847870529" sldId="292"/>
            <ac:spMk id="3" creationId="{00000000-0000-0000-0000-000000000000}"/>
          </ac:spMkLst>
        </pc:spChg>
      </pc:sldChg>
      <pc:sldChg chg="modSp mod modAnim">
        <pc:chgData name="Robert Herzog" userId="4667b824d03b64e5" providerId="LiveId" clId="{7DB2F5D0-49CA-47CF-958F-77CE5421B3B3}" dt="2024-01-17T10:25:49.255" v="2787" actId="12"/>
        <pc:sldMkLst>
          <pc:docMk/>
          <pc:sldMk cId="3833563958" sldId="296"/>
        </pc:sldMkLst>
        <pc:spChg chg="mod">
          <ac:chgData name="Robert Herzog" userId="4667b824d03b64e5" providerId="LiveId" clId="{7DB2F5D0-49CA-47CF-958F-77CE5421B3B3}" dt="2024-01-13T10:12:08.312" v="441" actId="20577"/>
          <ac:spMkLst>
            <pc:docMk/>
            <pc:sldMk cId="3833563958" sldId="296"/>
            <ac:spMk id="2" creationId="{DDFC95BF-BBC6-4A52-9437-CE3C6D3DA9E2}"/>
          </ac:spMkLst>
        </pc:spChg>
        <pc:spChg chg="mod">
          <ac:chgData name="Robert Herzog" userId="4667b824d03b64e5" providerId="LiveId" clId="{7DB2F5D0-49CA-47CF-958F-77CE5421B3B3}" dt="2024-01-17T10:25:49.255" v="2787" actId="12"/>
          <ac:spMkLst>
            <pc:docMk/>
            <pc:sldMk cId="3833563958" sldId="296"/>
            <ac:spMk id="3" creationId="{82A3F4E5-042F-4651-BDBD-D8EE93DDDF95}"/>
          </ac:spMkLst>
        </pc:spChg>
      </pc:sldChg>
      <pc:sldChg chg="addSp modSp mod modAnim">
        <pc:chgData name="Robert Herzog" userId="4667b824d03b64e5" providerId="LiveId" clId="{7DB2F5D0-49CA-47CF-958F-77CE5421B3B3}" dt="2024-01-17T14:44:03.951" v="3746" actId="20577"/>
        <pc:sldMkLst>
          <pc:docMk/>
          <pc:sldMk cId="2165463172" sldId="382"/>
        </pc:sldMkLst>
        <pc:spChg chg="mod">
          <ac:chgData name="Robert Herzog" userId="4667b824d03b64e5" providerId="LiveId" clId="{7DB2F5D0-49CA-47CF-958F-77CE5421B3B3}" dt="2024-01-13T09:37:58.104" v="208" actId="14100"/>
          <ac:spMkLst>
            <pc:docMk/>
            <pc:sldMk cId="2165463172" sldId="382"/>
            <ac:spMk id="2" creationId="{1C639FE5-DA37-45E4-8BC2-659A58105E48}"/>
          </ac:spMkLst>
        </pc:spChg>
        <pc:spChg chg="mod">
          <ac:chgData name="Robert Herzog" userId="4667b824d03b64e5" providerId="LiveId" clId="{7DB2F5D0-49CA-47CF-958F-77CE5421B3B3}" dt="2024-01-17T14:44:03.951" v="3746" actId="20577"/>
          <ac:spMkLst>
            <pc:docMk/>
            <pc:sldMk cId="2165463172" sldId="382"/>
            <ac:spMk id="3" creationId="{7D4B18BC-9304-4893-9C15-95E03BBECC94}"/>
          </ac:spMkLst>
        </pc:spChg>
        <pc:spChg chg="add">
          <ac:chgData name="Robert Herzog" userId="4667b824d03b64e5" providerId="LiveId" clId="{7DB2F5D0-49CA-47CF-958F-77CE5421B3B3}" dt="2024-01-17T14:42:44.358" v="3728"/>
          <ac:spMkLst>
            <pc:docMk/>
            <pc:sldMk cId="2165463172" sldId="382"/>
            <ac:spMk id="6" creationId="{5C8E2B89-610E-52AE-D7E2-F394DAF3A7F4}"/>
          </ac:spMkLst>
        </pc:spChg>
        <pc:spChg chg="add mod">
          <ac:chgData name="Robert Herzog" userId="4667b824d03b64e5" providerId="LiveId" clId="{7DB2F5D0-49CA-47CF-958F-77CE5421B3B3}" dt="2024-01-17T14:42:47.286" v="3729"/>
          <ac:spMkLst>
            <pc:docMk/>
            <pc:sldMk cId="2165463172" sldId="382"/>
            <ac:spMk id="7" creationId="{C26A4E38-556A-2437-4B51-00C1933553F4}"/>
          </ac:spMkLst>
        </pc:spChg>
        <pc:spChg chg="add mod">
          <ac:chgData name="Robert Herzog" userId="4667b824d03b64e5" providerId="LiveId" clId="{7DB2F5D0-49CA-47CF-958F-77CE5421B3B3}" dt="2024-01-17T14:43:02.445" v="3730"/>
          <ac:spMkLst>
            <pc:docMk/>
            <pc:sldMk cId="2165463172" sldId="382"/>
            <ac:spMk id="8" creationId="{4B5A19BC-E3F8-E481-C86C-E10A509F3224}"/>
          </ac:spMkLst>
        </pc:spChg>
      </pc:sldChg>
      <pc:sldChg chg="modSp del mod">
        <pc:chgData name="Robert Herzog" userId="4667b824d03b64e5" providerId="LiveId" clId="{7DB2F5D0-49CA-47CF-958F-77CE5421B3B3}" dt="2024-01-13T09:34:17.161" v="50" actId="47"/>
        <pc:sldMkLst>
          <pc:docMk/>
          <pc:sldMk cId="4213214076" sldId="385"/>
        </pc:sldMkLst>
        <pc:spChg chg="mod">
          <ac:chgData name="Robert Herzog" userId="4667b824d03b64e5" providerId="LiveId" clId="{7DB2F5D0-49CA-47CF-958F-77CE5421B3B3}" dt="2024-01-13T09:33:37.434" v="49" actId="20577"/>
          <ac:spMkLst>
            <pc:docMk/>
            <pc:sldMk cId="4213214076" sldId="385"/>
            <ac:spMk id="2" creationId="{57408525-53B9-4ED5-850F-6F0EDA981630}"/>
          </ac:spMkLst>
        </pc:spChg>
      </pc:sldChg>
      <pc:sldChg chg="addSp modSp mod modAnim">
        <pc:chgData name="Robert Herzog" userId="4667b824d03b64e5" providerId="LiveId" clId="{7DB2F5D0-49CA-47CF-958F-77CE5421B3B3}" dt="2024-01-17T10:53:01.181" v="3716" actId="20577"/>
        <pc:sldMkLst>
          <pc:docMk/>
          <pc:sldMk cId="1366847682" sldId="386"/>
        </pc:sldMkLst>
        <pc:spChg chg="mod">
          <ac:chgData name="Robert Herzog" userId="4667b824d03b64e5" providerId="LiveId" clId="{7DB2F5D0-49CA-47CF-958F-77CE5421B3B3}" dt="2024-01-13T10:07:41.746" v="433" actId="14100"/>
          <ac:spMkLst>
            <pc:docMk/>
            <pc:sldMk cId="1366847682" sldId="386"/>
            <ac:spMk id="2" creationId="{0D0EC533-EE67-BC56-C2A2-61D5DE64D606}"/>
          </ac:spMkLst>
        </pc:spChg>
        <pc:spChg chg="mod">
          <ac:chgData name="Robert Herzog" userId="4667b824d03b64e5" providerId="LiveId" clId="{7DB2F5D0-49CA-47CF-958F-77CE5421B3B3}" dt="2024-01-17T10:53:01.181" v="3716" actId="20577"/>
          <ac:spMkLst>
            <pc:docMk/>
            <pc:sldMk cId="1366847682" sldId="386"/>
            <ac:spMk id="3" creationId="{4EC5C81B-5A42-6638-AADE-08A1D9EC0BB0}"/>
          </ac:spMkLst>
        </pc:spChg>
        <pc:picChg chg="add mod">
          <ac:chgData name="Robert Herzog" userId="4667b824d03b64e5" providerId="LiveId" clId="{7DB2F5D0-49CA-47CF-958F-77CE5421B3B3}" dt="2024-01-13T10:07:49.481" v="434"/>
          <ac:picMkLst>
            <pc:docMk/>
            <pc:sldMk cId="1366847682" sldId="386"/>
            <ac:picMk id="5" creationId="{D1D4166A-26D6-8F27-055A-9F4912E1A0AE}"/>
          </ac:picMkLst>
        </pc:picChg>
      </pc:sldChg>
      <pc:sldChg chg="modSp modAnim">
        <pc:chgData name="Robert Herzog" userId="4667b824d03b64e5" providerId="LiveId" clId="{7DB2F5D0-49CA-47CF-958F-77CE5421B3B3}" dt="2024-01-13T11:09:20.735" v="1893" actId="20577"/>
        <pc:sldMkLst>
          <pc:docMk/>
          <pc:sldMk cId="3239668258" sldId="387"/>
        </pc:sldMkLst>
        <pc:spChg chg="mod">
          <ac:chgData name="Robert Herzog" userId="4667b824d03b64e5" providerId="LiveId" clId="{7DB2F5D0-49CA-47CF-958F-77CE5421B3B3}" dt="2024-01-13T11:09:20.735" v="1893" actId="20577"/>
          <ac:spMkLst>
            <pc:docMk/>
            <pc:sldMk cId="3239668258" sldId="387"/>
            <ac:spMk id="3" creationId="{52A7551C-D0B9-B414-F676-E0718E19CE9A}"/>
          </ac:spMkLst>
        </pc:spChg>
      </pc:sldChg>
      <pc:sldChg chg="modSp del mod">
        <pc:chgData name="Robert Herzog" userId="4667b824d03b64e5" providerId="LiveId" clId="{7DB2F5D0-49CA-47CF-958F-77CE5421B3B3}" dt="2024-01-17T10:25:07.269" v="2786" actId="47"/>
        <pc:sldMkLst>
          <pc:docMk/>
          <pc:sldMk cId="1481035146" sldId="388"/>
        </pc:sldMkLst>
        <pc:spChg chg="mod">
          <ac:chgData name="Robert Herzog" userId="4667b824d03b64e5" providerId="LiveId" clId="{7DB2F5D0-49CA-47CF-958F-77CE5421B3B3}" dt="2024-01-17T10:22:52.606" v="2753" actId="21"/>
          <ac:spMkLst>
            <pc:docMk/>
            <pc:sldMk cId="1481035146" sldId="388"/>
            <ac:spMk id="3" creationId="{EEF79628-F0EA-CBA2-0634-8B1E1FB40F0A}"/>
          </ac:spMkLst>
        </pc:spChg>
      </pc:sldChg>
      <pc:sldChg chg="del">
        <pc:chgData name="Robert Herzog" userId="4667b824d03b64e5" providerId="LiveId" clId="{7DB2F5D0-49CA-47CF-958F-77CE5421B3B3}" dt="2024-01-13T11:01:01.478" v="1756" actId="47"/>
        <pc:sldMkLst>
          <pc:docMk/>
          <pc:sldMk cId="4141545877" sldId="388"/>
        </pc:sldMkLst>
      </pc:sldChg>
      <pc:sldChg chg="modSp add mod modAnim">
        <pc:chgData name="Robert Herzog" userId="4667b824d03b64e5" providerId="LiveId" clId="{7DB2F5D0-49CA-47CF-958F-77CE5421B3B3}" dt="2024-01-17T10:55:23.306" v="3720"/>
        <pc:sldMkLst>
          <pc:docMk/>
          <pc:sldMk cId="870534361" sldId="389"/>
        </pc:sldMkLst>
        <pc:spChg chg="mod">
          <ac:chgData name="Robert Herzog" userId="4667b824d03b64e5" providerId="LiveId" clId="{7DB2F5D0-49CA-47CF-958F-77CE5421B3B3}" dt="2024-01-17T10:10:19.481" v="2354" actId="20577"/>
          <ac:spMkLst>
            <pc:docMk/>
            <pc:sldMk cId="870534361" sldId="389"/>
            <ac:spMk id="2" creationId="{1C639FE5-DA37-45E4-8BC2-659A58105E48}"/>
          </ac:spMkLst>
        </pc:spChg>
        <pc:spChg chg="mod">
          <ac:chgData name="Robert Herzog" userId="4667b824d03b64e5" providerId="LiveId" clId="{7DB2F5D0-49CA-47CF-958F-77CE5421B3B3}" dt="2024-01-17T10:15:20.835" v="2551" actId="6549"/>
          <ac:spMkLst>
            <pc:docMk/>
            <pc:sldMk cId="870534361" sldId="389"/>
            <ac:spMk id="3" creationId="{7D4B18BC-9304-4893-9C15-95E03BBECC94}"/>
          </ac:spMkLst>
        </pc:spChg>
      </pc:sldChg>
      <pc:sldChg chg="modSp add mod modAnim">
        <pc:chgData name="Robert Herzog" userId="4667b824d03b64e5" providerId="LiveId" clId="{7DB2F5D0-49CA-47CF-958F-77CE5421B3B3}" dt="2024-01-17T10:21:32.970" v="2726" actId="403"/>
        <pc:sldMkLst>
          <pc:docMk/>
          <pc:sldMk cId="2942213122" sldId="390"/>
        </pc:sldMkLst>
        <pc:spChg chg="mod">
          <ac:chgData name="Robert Herzog" userId="4667b824d03b64e5" providerId="LiveId" clId="{7DB2F5D0-49CA-47CF-958F-77CE5421B3B3}" dt="2024-01-17T10:18:42.408" v="2586" actId="20577"/>
          <ac:spMkLst>
            <pc:docMk/>
            <pc:sldMk cId="2942213122" sldId="390"/>
            <ac:spMk id="3074" creationId="{00000000-0000-0000-0000-000000000000}"/>
          </ac:spMkLst>
        </pc:spChg>
        <pc:spChg chg="mod">
          <ac:chgData name="Robert Herzog" userId="4667b824d03b64e5" providerId="LiveId" clId="{7DB2F5D0-49CA-47CF-958F-77CE5421B3B3}" dt="2024-01-17T10:21:32.970" v="2726" actId="403"/>
          <ac:spMkLst>
            <pc:docMk/>
            <pc:sldMk cId="2942213122" sldId="390"/>
            <ac:spMk id="3075" creationId="{00000000-0000-0000-0000-000000000000}"/>
          </ac:spMkLst>
        </pc:spChg>
      </pc:sldChg>
      <pc:sldChg chg="modSp add mod setBg modAnim">
        <pc:chgData name="Robert Herzog" userId="4667b824d03b64e5" providerId="LiveId" clId="{7DB2F5D0-49CA-47CF-958F-77CE5421B3B3}" dt="2024-01-17T10:37:24.718" v="3463"/>
        <pc:sldMkLst>
          <pc:docMk/>
          <pc:sldMk cId="1393940480" sldId="391"/>
        </pc:sldMkLst>
        <pc:spChg chg="mod">
          <ac:chgData name="Robert Herzog" userId="4667b824d03b64e5" providerId="LiveId" clId="{7DB2F5D0-49CA-47CF-958F-77CE5421B3B3}" dt="2024-01-17T10:22:36.141" v="2752" actId="20577"/>
          <ac:spMkLst>
            <pc:docMk/>
            <pc:sldMk cId="1393940480" sldId="391"/>
            <ac:spMk id="3074" creationId="{00000000-0000-0000-0000-000000000000}"/>
          </ac:spMkLst>
        </pc:spChg>
        <pc:spChg chg="mod">
          <ac:chgData name="Robert Herzog" userId="4667b824d03b64e5" providerId="LiveId" clId="{7DB2F5D0-49CA-47CF-958F-77CE5421B3B3}" dt="2024-01-17T10:24:49.063" v="2785" actId="20577"/>
          <ac:spMkLst>
            <pc:docMk/>
            <pc:sldMk cId="1393940480" sldId="391"/>
            <ac:spMk id="3075" creationId="{00000000-0000-0000-0000-000000000000}"/>
          </ac:spMkLst>
        </pc:spChg>
      </pc:sldChg>
      <pc:sldChg chg="modSp add mod modAnim">
        <pc:chgData name="Robert Herzog" userId="4667b824d03b64e5" providerId="LiveId" clId="{7DB2F5D0-49CA-47CF-958F-77CE5421B3B3}" dt="2024-01-17T10:36:02.339" v="3442" actId="14"/>
        <pc:sldMkLst>
          <pc:docMk/>
          <pc:sldMk cId="219296174" sldId="392"/>
        </pc:sldMkLst>
        <pc:spChg chg="mod">
          <ac:chgData name="Robert Herzog" userId="4667b824d03b64e5" providerId="LiveId" clId="{7DB2F5D0-49CA-47CF-958F-77CE5421B3B3}" dt="2024-01-17T10:34:53.435" v="3384" actId="20577"/>
          <ac:spMkLst>
            <pc:docMk/>
            <pc:sldMk cId="219296174" sldId="392"/>
            <ac:spMk id="3074" creationId="{00000000-0000-0000-0000-000000000000}"/>
          </ac:spMkLst>
        </pc:spChg>
        <pc:spChg chg="mod">
          <ac:chgData name="Robert Herzog" userId="4667b824d03b64e5" providerId="LiveId" clId="{7DB2F5D0-49CA-47CF-958F-77CE5421B3B3}" dt="2024-01-17T10:36:02.339" v="3442" actId="14"/>
          <ac:spMkLst>
            <pc:docMk/>
            <pc:sldMk cId="219296174" sldId="392"/>
            <ac:spMk id="3075" creationId="{00000000-0000-0000-0000-000000000000}"/>
          </ac:spMkLst>
        </pc:spChg>
      </pc:sldChg>
      <pc:sldChg chg="modSp add mod ord modAnim">
        <pc:chgData name="Robert Herzog" userId="4667b824d03b64e5" providerId="LiveId" clId="{7DB2F5D0-49CA-47CF-958F-77CE5421B3B3}" dt="2024-01-17T10:47:45.448" v="3706" actId="255"/>
        <pc:sldMkLst>
          <pc:docMk/>
          <pc:sldMk cId="1302113769" sldId="393"/>
        </pc:sldMkLst>
        <pc:spChg chg="mod">
          <ac:chgData name="Robert Herzog" userId="4667b824d03b64e5" providerId="LiveId" clId="{7DB2F5D0-49CA-47CF-958F-77CE5421B3B3}" dt="2024-01-17T10:47:45.448" v="3706" actId="255"/>
          <ac:spMkLst>
            <pc:docMk/>
            <pc:sldMk cId="1302113769" sldId="393"/>
            <ac:spMk id="7170" creationId="{00000000-0000-0000-0000-000000000000}"/>
          </ac:spMkLst>
        </pc:spChg>
        <pc:spChg chg="mod">
          <ac:chgData name="Robert Herzog" userId="4667b824d03b64e5" providerId="LiveId" clId="{7DB2F5D0-49CA-47CF-958F-77CE5421B3B3}" dt="2024-01-17T10:47:26.813" v="3705" actId="20577"/>
          <ac:spMkLst>
            <pc:docMk/>
            <pc:sldMk cId="1302113769" sldId="393"/>
            <ac:spMk id="7171" creationId="{00000000-0000-0000-0000-000000000000}"/>
          </ac:spMkLst>
        </pc:spChg>
      </pc:sldChg>
      <pc:sldChg chg="add del">
        <pc:chgData name="Robert Herzog" userId="4667b824d03b64e5" providerId="LiveId" clId="{7DB2F5D0-49CA-47CF-958F-77CE5421B3B3}" dt="2024-01-17T10:37:49.218" v="3465" actId="47"/>
        <pc:sldMkLst>
          <pc:docMk/>
          <pc:sldMk cId="3505751056" sldId="393"/>
        </pc:sldMkLst>
      </pc:sldChg>
    </pc:docChg>
  </pc:docChgLst>
  <pc:docChgLst>
    <pc:chgData name="Robert Herzog" userId="4667b824d03b64e5" providerId="LiveId" clId="{84F02EA2-77A5-4B94-8B18-77752B4DF270}"/>
    <pc:docChg chg="custSel addSld modSld">
      <pc:chgData name="Robert Herzog" userId="4667b824d03b64e5" providerId="LiveId" clId="{84F02EA2-77A5-4B94-8B18-77752B4DF270}" dt="2024-01-15T15:04:45.132" v="406" actId="20577"/>
      <pc:docMkLst>
        <pc:docMk/>
      </pc:docMkLst>
      <pc:sldChg chg="modSp">
        <pc:chgData name="Robert Herzog" userId="4667b824d03b64e5" providerId="LiveId" clId="{84F02EA2-77A5-4B94-8B18-77752B4DF270}" dt="2024-01-15T15:04:45.132" v="406" actId="20577"/>
        <pc:sldMkLst>
          <pc:docMk/>
          <pc:sldMk cId="0" sldId="257"/>
        </pc:sldMkLst>
        <pc:spChg chg="mod">
          <ac:chgData name="Robert Herzog" userId="4667b824d03b64e5" providerId="LiveId" clId="{84F02EA2-77A5-4B94-8B18-77752B4DF270}" dt="2024-01-15T15:04:45.132" v="406" actId="20577"/>
          <ac:spMkLst>
            <pc:docMk/>
            <pc:sldMk cId="0" sldId="257"/>
            <ac:spMk id="3075" creationId="{00000000-0000-0000-0000-000000000000}"/>
          </ac:spMkLst>
        </pc:spChg>
      </pc:sldChg>
      <pc:sldChg chg="modSp mod modAnim">
        <pc:chgData name="Robert Herzog" userId="4667b824d03b64e5" providerId="LiveId" clId="{84F02EA2-77A5-4B94-8B18-77752B4DF270}" dt="2024-01-14T09:42:46.443" v="50" actId="14100"/>
        <pc:sldMkLst>
          <pc:docMk/>
          <pc:sldMk cId="0" sldId="265"/>
        </pc:sldMkLst>
        <pc:spChg chg="mod">
          <ac:chgData name="Robert Herzog" userId="4667b824d03b64e5" providerId="LiveId" clId="{84F02EA2-77A5-4B94-8B18-77752B4DF270}" dt="2024-01-14T09:42:46.443" v="50" actId="14100"/>
          <ac:spMkLst>
            <pc:docMk/>
            <pc:sldMk cId="0" sldId="265"/>
            <ac:spMk id="14339" creationId="{00000000-0000-0000-0000-000000000000}"/>
          </ac:spMkLst>
        </pc:spChg>
      </pc:sldChg>
      <pc:sldChg chg="modSp mod modAnim">
        <pc:chgData name="Robert Herzog" userId="4667b824d03b64e5" providerId="LiveId" clId="{84F02EA2-77A5-4B94-8B18-77752B4DF270}" dt="2024-01-14T09:47:31.866" v="126" actId="27636"/>
        <pc:sldMkLst>
          <pc:docMk/>
          <pc:sldMk cId="0" sldId="273"/>
        </pc:sldMkLst>
        <pc:spChg chg="mod">
          <ac:chgData name="Robert Herzog" userId="4667b824d03b64e5" providerId="LiveId" clId="{84F02EA2-77A5-4B94-8B18-77752B4DF270}" dt="2024-01-14T09:47:31.866" v="126" actId="27636"/>
          <ac:spMkLst>
            <pc:docMk/>
            <pc:sldMk cId="0" sldId="273"/>
            <ac:spMk id="40963" creationId="{00000000-0000-0000-0000-000000000000}"/>
          </ac:spMkLst>
        </pc:spChg>
      </pc:sldChg>
      <pc:sldChg chg="modSp new mod">
        <pc:chgData name="Robert Herzog" userId="4667b824d03b64e5" providerId="LiveId" clId="{84F02EA2-77A5-4B94-8B18-77752B4DF270}" dt="2024-01-14T09:53:15.689" v="382" actId="20577"/>
        <pc:sldMkLst>
          <pc:docMk/>
          <pc:sldMk cId="1481035146" sldId="388"/>
        </pc:sldMkLst>
        <pc:spChg chg="mod">
          <ac:chgData name="Robert Herzog" userId="4667b824d03b64e5" providerId="LiveId" clId="{84F02EA2-77A5-4B94-8B18-77752B4DF270}" dt="2024-01-14T09:48:31.289" v="147" actId="20577"/>
          <ac:spMkLst>
            <pc:docMk/>
            <pc:sldMk cId="1481035146" sldId="388"/>
            <ac:spMk id="2" creationId="{58D8343A-D76C-2B42-CA46-C051B0785BDA}"/>
          </ac:spMkLst>
        </pc:spChg>
        <pc:spChg chg="mod">
          <ac:chgData name="Robert Herzog" userId="4667b824d03b64e5" providerId="LiveId" clId="{84F02EA2-77A5-4B94-8B18-77752B4DF270}" dt="2024-01-14T09:53:15.689" v="382" actId="20577"/>
          <ac:spMkLst>
            <pc:docMk/>
            <pc:sldMk cId="1481035146" sldId="388"/>
            <ac:spMk id="3" creationId="{EEF79628-F0EA-CBA2-0634-8B1E1FB40F0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0309" cy="48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6559" y="0"/>
            <a:ext cx="2880309" cy="48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3417"/>
            <a:ext cx="2880309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6559" y="9283417"/>
            <a:ext cx="2880309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3CB0B55-4F08-47B0-856C-C72B966FB93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553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0309" cy="48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6559" y="0"/>
            <a:ext cx="2880309" cy="48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1063" y="731838"/>
            <a:ext cx="4886325" cy="36655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4688" y="4642491"/>
            <a:ext cx="5319077" cy="4398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3417"/>
            <a:ext cx="2880309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6559" y="9283417"/>
            <a:ext cx="2880309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F21FB64-D4C8-472B-9056-83371A1A941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751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E3F2-93B2-44B4-AC60-EAB91D7FA6E8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9579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637185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4768251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221150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070529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8822028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7132845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6046-821B-45F2-9B7D-10EE72A6768A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9835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578C-E3D3-4C2F-82A4-133251233ACF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811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C915-E840-45C2-BDF5-5EC58E5B6F28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3025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054A-4F7C-4AA8-A758-11822A57B726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2160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6FCA-DE0B-4A7C-A598-88ADE1A363F2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7250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C00-3761-4F9F-8200-145CE20DA4D6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6018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788F-630F-4A83-966F-33EDC135BA11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88798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50E-9C91-4E7B-880A-D709DCBF2AF9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10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F02D-1ABE-4A85-AC1A-1EACA417B2E2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7991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CCB9-1F02-454F-BB50-0A22B4D68ED6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4995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818890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  <p:sldLayoutId id="2147483959" r:id="rId13"/>
    <p:sldLayoutId id="2147483960" r:id="rId14"/>
    <p:sldLayoutId id="2147483961" r:id="rId15"/>
    <p:sldLayoutId id="2147483962" r:id="rId16"/>
    <p:sldLayoutId id="2147483963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9277" y="516835"/>
            <a:ext cx="2313633" cy="2103875"/>
          </a:xfrm>
        </p:spPr>
        <p:txBody>
          <a:bodyPr>
            <a:normAutofit/>
          </a:bodyPr>
          <a:lstStyle/>
          <a:p>
            <a:r>
              <a:rPr lang="fr-BE" sz="3100">
                <a:solidFill>
                  <a:srgbClr val="FFFF00"/>
                </a:solidFill>
              </a:rPr>
              <a:t>LBA - BML 2024</a:t>
            </a:r>
            <a:endParaRPr lang="en-US" sz="3100">
              <a:solidFill>
                <a:srgbClr val="FFFF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369278" y="2653800"/>
            <a:ext cx="2978586" cy="3335519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fr-BE" sz="3800" err="1">
                <a:solidFill>
                  <a:srgbClr val="FFFF00"/>
                </a:solidFill>
                <a:latin typeface="Adobe Garamond Pro" pitchFamily="18" charset="0"/>
              </a:rPr>
              <a:t>Algemene</a:t>
            </a:r>
            <a:r>
              <a:rPr lang="fr-BE" sz="3800">
                <a:solidFill>
                  <a:srgbClr val="FFFF00"/>
                </a:solidFill>
                <a:latin typeface="Adobe Garamond Pro" pitchFamily="18" charset="0"/>
              </a:rPr>
              <a:t> </a:t>
            </a:r>
            <a:r>
              <a:rPr lang="fr-BE" sz="3800" err="1">
                <a:solidFill>
                  <a:srgbClr val="FFFF00"/>
                </a:solidFill>
                <a:latin typeface="Adobe Garamond Pro" pitchFamily="18" charset="0"/>
              </a:rPr>
              <a:t>sportvergadering</a:t>
            </a:r>
            <a:endParaRPr lang="fr-BE" sz="3800">
              <a:solidFill>
                <a:srgbClr val="FFFF00"/>
              </a:solidFill>
              <a:latin typeface="Adobe Garamond Pro" pitchFamily="18" charset="0"/>
            </a:endParaRPr>
          </a:p>
          <a:p>
            <a:pPr marL="118872" indent="0">
              <a:buNone/>
            </a:pPr>
            <a:r>
              <a:rPr lang="fr-BE" sz="3800">
                <a:solidFill>
                  <a:srgbClr val="FFFF00"/>
                </a:solidFill>
                <a:latin typeface="Adobe Garamond Pro" pitchFamily="18" charset="0"/>
              </a:rPr>
              <a:t>Assemblée générale sportive</a:t>
            </a:r>
          </a:p>
          <a:p>
            <a:pPr marL="118872" indent="0">
              <a:buNone/>
            </a:pPr>
            <a:endParaRPr lang="fr-BE" sz="1800">
              <a:solidFill>
                <a:srgbClr val="FFFF00"/>
              </a:solidFill>
              <a:latin typeface="Adobe Garamond Pro" pitchFamily="18" charset="0"/>
            </a:endParaRPr>
          </a:p>
          <a:p>
            <a:pPr marL="118872" indent="0">
              <a:buNone/>
            </a:pPr>
            <a:endParaRPr lang="fr-BE" sz="1800">
              <a:solidFill>
                <a:srgbClr val="FFFF00"/>
              </a:solidFill>
              <a:latin typeface="Adobe Garamond Pro" pitchFamily="18" charset="0"/>
            </a:endParaRPr>
          </a:p>
          <a:p>
            <a:endParaRPr lang="fr-BE" sz="1800">
              <a:solidFill>
                <a:srgbClr val="FFFF00"/>
              </a:solidFill>
              <a:latin typeface="Adobe Garamond Pro" pitchFamily="18" charset="0"/>
            </a:endParaRPr>
          </a:p>
          <a:p>
            <a:pPr marL="118872" indent="0">
              <a:buNone/>
            </a:pPr>
            <a:r>
              <a:rPr lang="fr-BE" sz="2600">
                <a:solidFill>
                  <a:srgbClr val="FFFF00"/>
                </a:solidFill>
                <a:latin typeface="Adobe Garamond Pro" pitchFamily="18" charset="0"/>
              </a:rPr>
              <a:t>Zaventem, Jan. 21st, 2024</a:t>
            </a:r>
            <a:endParaRPr lang="fr-BE">
              <a:solidFill>
                <a:srgbClr val="FFFF00"/>
              </a:solidFill>
              <a:latin typeface="Adobe Garamond Pro" pitchFamily="18" charset="0"/>
            </a:endParaRPr>
          </a:p>
          <a:p>
            <a:endParaRPr lang="en-US" sz="900">
              <a:solidFill>
                <a:srgbClr val="FFFFFF"/>
              </a:solidFill>
            </a:endParaRPr>
          </a:p>
        </p:txBody>
      </p:sp>
      <p:pic>
        <p:nvPicPr>
          <p:cNvPr id="6" name="Image 5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56512" y="808557"/>
            <a:ext cx="5098562" cy="52408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116632"/>
            <a:ext cx="7416824" cy="1371600"/>
          </a:xfrm>
        </p:spPr>
        <p:txBody>
          <a:bodyPr/>
          <a:lstStyle/>
          <a:p>
            <a:r>
              <a:rPr lang="fr-BE" dirty="0">
                <a:solidFill>
                  <a:srgbClr val="FF0000"/>
                </a:solidFill>
              </a:rPr>
              <a:t>Temploux - March 23rd 2024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56792"/>
            <a:ext cx="8509664" cy="5040560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celebration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Belgian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Airsports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the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airfield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Temploux (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Namur)</a:t>
            </a:r>
          </a:p>
          <a:p>
            <a:pPr>
              <a:buClr>
                <a:srgbClr val="FFFF00"/>
              </a:buClr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Temploux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airport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collaboration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Royal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Belgian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Aeroclub</a:t>
            </a:r>
            <a:endParaRPr lang="fr-BE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FFFF00"/>
              </a:buClr>
            </a:pPr>
            <a:r>
              <a:rPr lang="fr-BE" sz="2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</a:t>
            </a:r>
            <a:r>
              <a:rPr lang="fr-BE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large </a:t>
            </a:r>
            <a:r>
              <a:rPr lang="fr-BE" sz="2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r-BE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BE" sz="2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visitors</a:t>
            </a:r>
            <a:endParaRPr lang="fr-BE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FFFF00"/>
              </a:buClr>
            </a:pPr>
            <a:r>
              <a:rPr lang="fr-BE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Promotion of all </a:t>
            </a:r>
            <a:r>
              <a:rPr lang="fr-BE" sz="2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airsports</a:t>
            </a:r>
            <a:r>
              <a:rPr lang="fr-BE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BE" sz="2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fr-BE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aeromodelling</a:t>
            </a:r>
            <a:endParaRPr lang="fr-BE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>
                <a:srgbClr val="FFFF00"/>
              </a:buClr>
            </a:pPr>
            <a:r>
              <a:rPr lang="fr-BE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Static</a:t>
            </a:r>
            <a:r>
              <a:rPr lang="fr-BE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display of </a:t>
            </a:r>
            <a:r>
              <a:rPr lang="en-GB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remarquable</a:t>
            </a:r>
            <a:r>
              <a:rPr lang="fr-BE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r>
              <a:rPr lang="fr-BE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all </a:t>
            </a:r>
            <a:r>
              <a:rPr lang="fr-BE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r>
              <a:rPr lang="fr-BE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specialities</a:t>
            </a:r>
            <a:r>
              <a:rPr lang="fr-BE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BE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  <a:endParaRPr lang="fr-BE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>
                <a:srgbClr val="FFFF00"/>
              </a:buClr>
            </a:pPr>
            <a:r>
              <a:rPr lang="fr-BE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Planned</a:t>
            </a:r>
            <a:r>
              <a:rPr lang="fr-BE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flight </a:t>
            </a:r>
            <a:r>
              <a:rPr lang="fr-BE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demonstrations</a:t>
            </a:r>
            <a:r>
              <a:rPr lang="fr-BE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BE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coordinated</a:t>
            </a:r>
            <a:r>
              <a:rPr lang="fr-BE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BE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fr-BE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airsports</a:t>
            </a:r>
            <a:endParaRPr lang="fr-BE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FF00"/>
              </a:buClr>
            </a:pP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yourself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demos	</a:t>
            </a:r>
          </a:p>
          <a:p>
            <a:pPr>
              <a:buClr>
                <a:srgbClr val="FFFF00"/>
              </a:buClr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aeromodelling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date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A6F7-8D84-4CA0-96DA-FDB56A7F306D}" type="slidenum">
              <a:rPr lang="nl-BE"/>
              <a:pPr/>
              <a:t>10</a:t>
            </a:fld>
            <a:endParaRPr lang="nl-BE"/>
          </a:p>
        </p:txBody>
      </p:sp>
      <p:pic>
        <p:nvPicPr>
          <p:cNvPr id="6" name="Image 5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143008" cy="117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9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FC95BF-BBC6-4A52-9437-CE3C6D3DA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55448"/>
            <a:ext cx="7344816" cy="1252728"/>
          </a:xfrm>
        </p:spPr>
        <p:txBody>
          <a:bodyPr>
            <a:normAutofit/>
          </a:bodyPr>
          <a:lstStyle/>
          <a:p>
            <a:r>
              <a:rPr lang="fr-BE" sz="3600">
                <a:solidFill>
                  <a:srgbClr val="FF0000"/>
                </a:solidFill>
              </a:rPr>
              <a:t>FAI International </a:t>
            </a:r>
            <a:r>
              <a:rPr lang="fr-BE" sz="3600" err="1">
                <a:solidFill>
                  <a:srgbClr val="FF0000"/>
                </a:solidFill>
              </a:rPr>
              <a:t>competitions</a:t>
            </a:r>
            <a:r>
              <a:rPr lang="fr-BE" sz="3600">
                <a:solidFill>
                  <a:srgbClr val="FF0000"/>
                </a:solidFill>
              </a:rPr>
              <a:t> 2024</a:t>
            </a:r>
            <a:br>
              <a:rPr lang="fr-BE" sz="3600">
                <a:solidFill>
                  <a:srgbClr val="FF0000"/>
                </a:solidFill>
              </a:rPr>
            </a:br>
            <a:r>
              <a:rPr lang="fr-BE" sz="3600">
                <a:solidFill>
                  <a:srgbClr val="FF0000"/>
                </a:solidFill>
              </a:rPr>
              <a:t>by </a:t>
            </a:r>
            <a:r>
              <a:rPr lang="fr-BE" sz="3600" err="1">
                <a:solidFill>
                  <a:srgbClr val="FF0000"/>
                </a:solidFill>
              </a:rPr>
              <a:t>Belgium</a:t>
            </a:r>
            <a:endParaRPr lang="fr-BE" sz="360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A3F4E5-042F-4651-BDBD-D8EE93DDD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8207134" cy="472088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FF00"/>
              </a:buClr>
            </a:pPr>
            <a:r>
              <a:rPr lang="fr-BE" sz="4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F3A </a:t>
            </a:r>
            <a:r>
              <a:rPr lang="fr-BE" sz="43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fr-BE" sz="4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Champ. Grandrieu</a:t>
            </a:r>
          </a:p>
          <a:p>
            <a:pPr marL="2877600" lvl="8" indent="0">
              <a:buClr>
                <a:srgbClr val="FFFF00"/>
              </a:buClr>
              <a:buNone/>
            </a:pPr>
            <a:r>
              <a:rPr lang="fr-BE" sz="3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20 -27 July</a:t>
            </a:r>
          </a:p>
          <a:p>
            <a:pPr>
              <a:buClr>
                <a:srgbClr val="FFFF00"/>
              </a:buClr>
            </a:pPr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F1		</a:t>
            </a:r>
            <a:r>
              <a:rPr lang="fr-BE" sz="3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Noizé</a:t>
            </a:r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(FRA)		 	16 August</a:t>
            </a:r>
          </a:p>
          <a:p>
            <a:pPr>
              <a:buClr>
                <a:srgbClr val="FFFF00"/>
              </a:buClr>
            </a:pPr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F3A	Bondues (FRA)		25-26 May</a:t>
            </a:r>
          </a:p>
          <a:p>
            <a:pPr>
              <a:buClr>
                <a:srgbClr val="FFFF00"/>
              </a:buClr>
            </a:pPr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F3B	</a:t>
            </a:r>
            <a:r>
              <a:rPr lang="fr-BE" sz="3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Büllingen</a:t>
            </a:r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6-7 July</a:t>
            </a:r>
          </a:p>
          <a:p>
            <a:pPr>
              <a:buClr>
                <a:srgbClr val="FFFF00"/>
              </a:buClr>
            </a:pPr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F3G	Anthisnes				6-7 July</a:t>
            </a:r>
          </a:p>
          <a:p>
            <a:pPr>
              <a:buClr>
                <a:srgbClr val="FFFF00"/>
              </a:buClr>
            </a:pPr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F5B	</a:t>
            </a:r>
            <a:r>
              <a:rPr lang="fr-BE" sz="3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Thumaide</a:t>
            </a:r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15-16 June</a:t>
            </a:r>
          </a:p>
          <a:p>
            <a:endParaRPr lang="fr-BE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FEB672F-101C-4E3F-A459-1366A2720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C915-E840-45C2-BDF5-5EC58E5B6F28}" type="slidenum">
              <a:rPr lang="nl-BE" smtClean="0"/>
              <a:pPr/>
              <a:t>11</a:t>
            </a:fld>
            <a:endParaRPr lang="nl-BE"/>
          </a:p>
        </p:txBody>
      </p:sp>
      <p:pic>
        <p:nvPicPr>
          <p:cNvPr id="5" name="Image 4" descr="veste8.gif">
            <a:extLst>
              <a:ext uri="{FF2B5EF4-FFF2-40B4-BE49-F238E27FC236}">
                <a16:creationId xmlns:a16="http://schemas.microsoft.com/office/drawing/2014/main" id="{2A281D44-92CC-437C-8FC8-69BBCB127AD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143008" cy="117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56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155448"/>
            <a:ext cx="7211144" cy="825627"/>
          </a:xfrm>
        </p:spPr>
        <p:txBody>
          <a:bodyPr>
            <a:normAutofit/>
          </a:bodyPr>
          <a:lstStyle/>
          <a:p>
            <a:r>
              <a:rPr lang="fr-BE" err="1">
                <a:solidFill>
                  <a:srgbClr val="FF0000"/>
                </a:solidFill>
              </a:rPr>
              <a:t>Championships</a:t>
            </a:r>
            <a:r>
              <a:rPr lang="fr-BE">
                <a:solidFill>
                  <a:srgbClr val="FF0000"/>
                </a:solidFill>
              </a:rPr>
              <a:t> 2024</a:t>
            </a:r>
            <a:endParaRPr lang="en-US" sz="180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72816"/>
            <a:ext cx="8569325" cy="4392487"/>
          </a:xfrm>
        </p:spPr>
        <p:txBody>
          <a:bodyPr>
            <a:noAutofit/>
          </a:bodyPr>
          <a:lstStyle/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FR" sz="20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	Cat	Place			Participation 	</a:t>
            </a:r>
            <a:r>
              <a:rPr lang="fr-FR" sz="20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endParaRPr lang="fr-FR" sz="2000" i="1" u="sng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	F1	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Simeria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(ROU)			No			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	F2	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Muncie (USA)			Yes			1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	F3A	Grandrieu (BEL)			Yes		3 S – 1 J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 	F3C	Aabenraa (DEN)			Yes			3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	F3K</a:t>
            </a:r>
            <a:r>
              <a:rPr lang="fr-BE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(POL)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Yes			3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	F4C	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Strejnic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(ROU)			No				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	F5B	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Maricopa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(USA)			Yes			2 (+1)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	F5J	Deva (ROU)			No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?				?</a:t>
            </a:r>
          </a:p>
          <a:p>
            <a:pPr marL="273050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/>
              <a:t>			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3CD9-BCC9-4887-8A90-A53DB1CACA8D}" type="slidenum">
              <a:rPr lang="nl-BE"/>
              <a:pPr/>
              <a:t>12</a:t>
            </a:fld>
            <a:endParaRPr lang="nl-BE"/>
          </a:p>
        </p:txBody>
      </p:sp>
      <p:pic>
        <p:nvPicPr>
          <p:cNvPr id="7" name="Image 6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143008" cy="1174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155448"/>
            <a:ext cx="7139136" cy="1252728"/>
          </a:xfrm>
        </p:spPr>
        <p:txBody>
          <a:bodyPr>
            <a:normAutofit/>
          </a:bodyPr>
          <a:lstStyle/>
          <a:p>
            <a:r>
              <a:rPr lang="fr-BE">
                <a:solidFill>
                  <a:srgbClr val="FF0000"/>
                </a:solidFill>
              </a:rPr>
              <a:t>Financial aspects Teams 2024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732450"/>
            <a:ext cx="8568952" cy="4648878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10000"/>
              </a:lnSpc>
              <a:buClr>
                <a:srgbClr val="FFFF00"/>
              </a:buClr>
            </a:pPr>
            <a:r>
              <a:rPr lang="en-US" sz="32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format started in 2023 : Budget for Team Managers and Pilots managed exclusively by BML/LBA</a:t>
            </a:r>
          </a:p>
          <a:p>
            <a:pPr lvl="1">
              <a:lnSpc>
                <a:spcPct val="110000"/>
              </a:lnSpc>
              <a:buClr>
                <a:srgbClr val="FFFF00"/>
              </a:buClr>
            </a:pPr>
            <a:r>
              <a:rPr lang="en-US" sz="32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 			limited to 1500 €</a:t>
            </a:r>
          </a:p>
          <a:p>
            <a:pPr lvl="1">
              <a:lnSpc>
                <a:spcPct val="110000"/>
              </a:lnSpc>
              <a:buClr>
                <a:srgbClr val="FFFF00"/>
              </a:buClr>
            </a:pPr>
            <a:r>
              <a:rPr lang="en-US" sz="32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 							limited to 1000 €</a:t>
            </a:r>
          </a:p>
          <a:p>
            <a:pPr lvl="1">
              <a:lnSpc>
                <a:spcPct val="110000"/>
              </a:lnSpc>
              <a:buClr>
                <a:srgbClr val="FFFF00"/>
              </a:buClr>
            </a:pPr>
            <a:r>
              <a:rPr lang="en-US" sz="32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Helpers 	    only when imposed by discipline</a:t>
            </a:r>
          </a:p>
          <a:p>
            <a:pPr lvl="1">
              <a:lnSpc>
                <a:spcPct val="110000"/>
              </a:lnSpc>
              <a:buClr>
                <a:srgbClr val="FFFF00"/>
              </a:buClr>
            </a:pPr>
            <a:r>
              <a:rPr lang="en-US" sz="32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 provide complete reports (results and financial) not later than Oct.1 2024</a:t>
            </a:r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C915-E840-45C2-BDF5-5EC58E5B6F28}" type="slidenum">
              <a:rPr lang="nl-BE" smtClean="0"/>
              <a:pPr/>
              <a:t>13</a:t>
            </a:fld>
            <a:endParaRPr lang="nl-BE"/>
          </a:p>
        </p:txBody>
      </p:sp>
      <p:pic>
        <p:nvPicPr>
          <p:cNvPr id="5" name="Image 4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143008" cy="1174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672" y="155448"/>
            <a:ext cx="7067128" cy="1252728"/>
          </a:xfrm>
        </p:spPr>
        <p:txBody>
          <a:bodyPr>
            <a:normAutofit fontScale="90000"/>
          </a:bodyPr>
          <a:lstStyle/>
          <a:p>
            <a:r>
              <a:rPr lang="fr-BE" err="1">
                <a:solidFill>
                  <a:srgbClr val="FF0000"/>
                </a:solidFill>
              </a:rPr>
              <a:t>Selection</a:t>
            </a:r>
            <a:r>
              <a:rPr lang="fr-BE">
                <a:solidFill>
                  <a:srgbClr val="FF0000"/>
                </a:solidFill>
              </a:rPr>
              <a:t> for FAI </a:t>
            </a:r>
            <a:r>
              <a:rPr lang="fr-BE" err="1">
                <a:solidFill>
                  <a:srgbClr val="FF0000"/>
                </a:solidFill>
              </a:rPr>
              <a:t>championships</a:t>
            </a:r>
            <a:endParaRPr lang="fr-BE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32450"/>
            <a:ext cx="8496944" cy="4720886"/>
          </a:xfrm>
        </p:spPr>
        <p:txBody>
          <a:bodyPr>
            <a:normAutofit lnSpcReduction="10000"/>
          </a:bodyPr>
          <a:lstStyle/>
          <a:p>
            <a:r>
              <a:rPr lang="fr-BE" sz="28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2025 </a:t>
            </a:r>
            <a:r>
              <a:rPr lang="fr-BE" sz="28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championships</a:t>
            </a:r>
            <a:endParaRPr lang="fr-BE" sz="2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BE" sz="24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part of </a:t>
            </a:r>
            <a:r>
              <a:rPr lang="fr-BE" sz="2400" i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today’s</a:t>
            </a:r>
            <a:r>
              <a:rPr lang="fr-BE" sz="24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job in sections</a:t>
            </a:r>
          </a:p>
          <a:p>
            <a:pPr lvl="1"/>
            <a:r>
              <a:rPr lang="fr-BE" sz="24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Selection</a:t>
            </a:r>
            <a:r>
              <a:rPr lang="fr-BE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in first </a:t>
            </a:r>
            <a:r>
              <a:rPr lang="fr-BE" sz="24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half</a:t>
            </a:r>
            <a:r>
              <a:rPr lang="fr-BE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final </a:t>
            </a:r>
            <a:r>
              <a:rPr lang="fr-BE" sz="24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ranking</a:t>
            </a:r>
            <a:r>
              <a:rPr lang="fr-BE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BE" sz="2400" b="1" i="1" u="sng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least </a:t>
            </a:r>
            <a:r>
              <a:rPr lang="fr-BE" sz="2400" b="1" i="1" u="sng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fr-BE" sz="2400" b="1" i="1" u="sng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international </a:t>
            </a:r>
            <a:r>
              <a:rPr lang="fr-BE" sz="2400" b="1" i="1" u="sng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contests</a:t>
            </a:r>
            <a:endParaRPr lang="fr-BE" sz="2400" b="1" i="1" u="sng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BE" sz="24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fr-BE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selected</a:t>
            </a:r>
            <a:r>
              <a:rPr lang="fr-BE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</a:t>
            </a:r>
            <a:r>
              <a:rPr lang="fr-BE" sz="2400" b="1" i="1" u="sng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first </a:t>
            </a:r>
            <a:r>
              <a:rPr lang="fr-BE" sz="2400" b="1" i="1" u="sng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half</a:t>
            </a:r>
            <a:r>
              <a:rPr lang="fr-BE" sz="2400" b="1" i="1" u="sng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last FAI </a:t>
            </a:r>
            <a:r>
              <a:rPr lang="fr-BE" sz="2400" b="1" i="1" u="sng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championship</a:t>
            </a:r>
            <a:endParaRPr lang="fr-BE" sz="2400" b="1" i="1" u="sng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BE" sz="26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Second chance » </a:t>
            </a:r>
            <a:r>
              <a:rPr lang="fr-BE" sz="26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requests</a:t>
            </a:r>
            <a:r>
              <a:rPr lang="fr-BE" sz="26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BE" sz="26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BE" sz="26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6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</a:t>
            </a:r>
            <a:r>
              <a:rPr lang="fr-BE" sz="26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section </a:t>
            </a:r>
            <a:r>
              <a:rPr lang="fr-BE" sz="26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  <a:r>
              <a:rPr lang="fr-BE" sz="26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April 2024 Sports commission and </a:t>
            </a:r>
            <a:r>
              <a:rPr lang="fr-BE" sz="26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  <a:r>
              <a:rPr lang="fr-BE" sz="26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6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pending</a:t>
            </a:r>
            <a:r>
              <a:rPr lang="fr-BE" sz="26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proof of </a:t>
            </a:r>
            <a:r>
              <a:rPr lang="fr-BE" sz="26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proficiency</a:t>
            </a:r>
            <a:r>
              <a:rPr lang="fr-BE" sz="26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6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fr-BE" sz="26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first </a:t>
            </a:r>
            <a:r>
              <a:rPr lang="fr-BE" sz="26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fr-BE" sz="26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BE" sz="26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fr-BE" sz="26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60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fr-BE" sz="26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BE" sz="28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2024, </a:t>
            </a:r>
            <a:r>
              <a:rPr lang="fr-BE" sz="2800" i="1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</a:t>
            </a:r>
            <a:r>
              <a:rPr lang="fr-BE" sz="2800" i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BE" sz="2800" i="1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lang="fr-BE" sz="2800" i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2023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C915-E840-45C2-BDF5-5EC58E5B6F28}" type="slidenum">
              <a:rPr lang="nl-BE" smtClean="0"/>
              <a:pPr/>
              <a:t>14</a:t>
            </a:fld>
            <a:endParaRPr lang="nl-BE"/>
          </a:p>
        </p:txBody>
      </p:sp>
      <p:pic>
        <p:nvPicPr>
          <p:cNvPr id="5" name="Image 4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65853"/>
            <a:ext cx="1143008" cy="117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87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1475656" y="155448"/>
            <a:ext cx="7211144" cy="1252728"/>
          </a:xfrm>
          <a:noFill/>
          <a:ln/>
        </p:spPr>
        <p:txBody>
          <a:bodyPr/>
          <a:lstStyle/>
          <a:p>
            <a:r>
              <a:rPr lang="fr-BE">
                <a:solidFill>
                  <a:srgbClr val="FF0000"/>
                </a:solidFill>
              </a:rPr>
              <a:t>To conclude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2000240"/>
            <a:ext cx="8229600" cy="41148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FF00"/>
              </a:buClr>
            </a:pP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Adverse </a:t>
            </a:r>
            <a:r>
              <a:rPr lang="fr-BE" sz="24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effects</a:t>
            </a: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of COVID </a:t>
            </a:r>
            <a:r>
              <a:rPr lang="fr-BE" sz="24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pandemy</a:t>
            </a: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fr-BE" sz="24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vanishing</a:t>
            </a:r>
            <a:endParaRPr lang="fr-BE" sz="2400" i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FF00"/>
              </a:buClr>
            </a:pP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Messages are : </a:t>
            </a:r>
          </a:p>
          <a:p>
            <a:pPr lvl="1">
              <a:buClr>
                <a:srgbClr val="FFFF00"/>
              </a:buClr>
            </a:pPr>
            <a:r>
              <a:rPr lang="fr-BE" sz="22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Promote participation to </a:t>
            </a:r>
            <a:r>
              <a:rPr lang="fr-BE" sz="22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aeromodelling</a:t>
            </a:r>
            <a:r>
              <a:rPr lang="fr-BE" sz="22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BE" sz="22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competitions</a:t>
            </a:r>
            <a:r>
              <a:rPr lang="fr-BE" sz="22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BE" sz="22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everywhere</a:t>
            </a:r>
            <a:r>
              <a:rPr lang="fr-BE" sz="22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and at all times – </a:t>
            </a:r>
            <a:r>
              <a:rPr lang="fr-BE" sz="22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competition</a:t>
            </a:r>
            <a:r>
              <a:rPr lang="fr-BE" sz="22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BE" sz="22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BE" sz="22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vital for </a:t>
            </a:r>
            <a:r>
              <a:rPr lang="fr-BE" sz="22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progress</a:t>
            </a:r>
            <a:r>
              <a:rPr lang="fr-BE" sz="22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!</a:t>
            </a:r>
          </a:p>
          <a:p>
            <a:pPr lvl="1">
              <a:buClr>
                <a:srgbClr val="FFFF00"/>
              </a:buClr>
            </a:pPr>
            <a:r>
              <a:rPr lang="fr-BE" sz="22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Encourage participation of </a:t>
            </a:r>
            <a:r>
              <a:rPr lang="fr-BE" sz="22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members</a:t>
            </a:r>
            <a:r>
              <a:rPr lang="fr-BE" sz="22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BE" sz="22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fr-BE" sz="22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BE" sz="22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organising</a:t>
            </a:r>
            <a:r>
              <a:rPr lang="fr-BE" sz="22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club</a:t>
            </a:r>
          </a:p>
          <a:p>
            <a:pPr>
              <a:buClr>
                <a:srgbClr val="FFFF00"/>
              </a:buClr>
            </a:pPr>
            <a:r>
              <a:rPr lang="fr-BE" sz="24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Sadly</a:t>
            </a: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BE" sz="24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travel</a:t>
            </a: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BE" sz="24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costs</a:t>
            </a: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BE" sz="24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increased</a:t>
            </a: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BE" sz="24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very</a:t>
            </a: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BE" sz="24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significantly</a:t>
            </a: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</a:t>
            </a:r>
          </a:p>
          <a:p>
            <a:pPr>
              <a:buClr>
                <a:srgbClr val="FFFF00"/>
              </a:buClr>
            </a:pP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Adverse </a:t>
            </a:r>
            <a:r>
              <a:rPr lang="fr-BE" sz="24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effects</a:t>
            </a: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of international situation (Ukraine, Israël, etc…) </a:t>
            </a:r>
          </a:p>
          <a:p>
            <a:pPr>
              <a:buClr>
                <a:srgbClr val="FFFF00"/>
              </a:buClr>
            </a:pP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Always </a:t>
            </a:r>
            <a:r>
              <a:rPr lang="fr-BE" sz="24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aim</a:t>
            </a: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for the PODIUM (team or </a:t>
            </a:r>
            <a:r>
              <a:rPr lang="fr-BE" sz="24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individual</a:t>
            </a: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rgbClr val="FFFF00"/>
              </a:buClr>
            </a:pP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Let us </a:t>
            </a:r>
            <a:r>
              <a:rPr lang="fr-BE" sz="2400" i="1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hope</a:t>
            </a:r>
            <a:r>
              <a:rPr lang="fr-BE" sz="2400" i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for the best !</a:t>
            </a:r>
          </a:p>
          <a:p>
            <a:pPr>
              <a:buClr>
                <a:srgbClr val="FFFF00"/>
              </a:buClr>
            </a:pPr>
            <a:endParaRPr lang="fr-BE" sz="2400" i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fr-FR" sz="2400" i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D78A0-71F7-48AE-9EE9-DA4449F57973}" type="slidenum">
              <a:rPr lang="nl-BE" smtClean="0"/>
              <a:pPr/>
              <a:t>15</a:t>
            </a:fld>
            <a:endParaRPr lang="nl-BE"/>
          </a:p>
        </p:txBody>
      </p:sp>
      <p:pic>
        <p:nvPicPr>
          <p:cNvPr id="6" name="Image 5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143008" cy="1174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B77687-5CD5-031C-6FC7-D962A9ED0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err="1">
                <a:solidFill>
                  <a:srgbClr val="FF0000"/>
                </a:solidFill>
              </a:rPr>
              <a:t>Medals</a:t>
            </a:r>
            <a:r>
              <a:rPr lang="fr-BE">
                <a:solidFill>
                  <a:srgbClr val="FF0000"/>
                </a:solidFill>
              </a:rPr>
              <a:t> and </a:t>
            </a:r>
            <a:r>
              <a:rPr lang="fr-BE" err="1">
                <a:solidFill>
                  <a:srgbClr val="FF0000"/>
                </a:solidFill>
              </a:rPr>
              <a:t>Thanks</a:t>
            </a:r>
            <a:endParaRPr lang="fr-BE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A7551C-D0B9-B414-F676-E0718E19C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FF00"/>
              </a:buClr>
            </a:pPr>
            <a:r>
              <a:rPr lang="fr-BE" sz="3200" err="1">
                <a:solidFill>
                  <a:srgbClr val="FFFF00"/>
                </a:solidFill>
              </a:rPr>
              <a:t>Thanks</a:t>
            </a:r>
            <a:r>
              <a:rPr lang="fr-BE" sz="3200">
                <a:solidFill>
                  <a:srgbClr val="FFFF00"/>
                </a:solidFill>
              </a:rPr>
              <a:t> to the </a:t>
            </a:r>
            <a:r>
              <a:rPr lang="fr-BE" sz="3200" err="1">
                <a:solidFill>
                  <a:srgbClr val="FFFF00"/>
                </a:solidFill>
              </a:rPr>
              <a:t>coordinators</a:t>
            </a:r>
            <a:r>
              <a:rPr lang="fr-BE" sz="3200">
                <a:solidFill>
                  <a:srgbClr val="FFFF00"/>
                </a:solidFill>
              </a:rPr>
              <a:t> of </a:t>
            </a:r>
            <a:r>
              <a:rPr lang="fr-BE" sz="3200" err="1">
                <a:solidFill>
                  <a:srgbClr val="FFFF00"/>
                </a:solidFill>
              </a:rPr>
              <a:t>our</a:t>
            </a:r>
            <a:r>
              <a:rPr lang="fr-BE" sz="3200">
                <a:solidFill>
                  <a:srgbClr val="FFFF00"/>
                </a:solidFill>
              </a:rPr>
              <a:t> sections</a:t>
            </a:r>
          </a:p>
          <a:p>
            <a:pPr>
              <a:buClr>
                <a:srgbClr val="FFFF00"/>
              </a:buClr>
            </a:pPr>
            <a:r>
              <a:rPr lang="fr-BE" sz="3200" err="1">
                <a:solidFill>
                  <a:srgbClr val="FFFF00"/>
                </a:solidFill>
              </a:rPr>
              <a:t>Medals</a:t>
            </a:r>
            <a:r>
              <a:rPr lang="fr-BE" sz="3200">
                <a:solidFill>
                  <a:srgbClr val="FFFF00"/>
                </a:solidFill>
              </a:rPr>
              <a:t> for all </a:t>
            </a:r>
            <a:r>
              <a:rPr lang="fr-BE" sz="3200" err="1">
                <a:solidFill>
                  <a:srgbClr val="FFFF00"/>
                </a:solidFill>
              </a:rPr>
              <a:t>laureates</a:t>
            </a:r>
            <a:r>
              <a:rPr lang="fr-BE" sz="3200">
                <a:solidFill>
                  <a:srgbClr val="FFFF00"/>
                </a:solidFill>
              </a:rPr>
              <a:t> in the </a:t>
            </a:r>
            <a:r>
              <a:rPr lang="fr-BE" sz="3200" err="1">
                <a:solidFill>
                  <a:srgbClr val="FFFF00"/>
                </a:solidFill>
              </a:rPr>
              <a:t>Belgian</a:t>
            </a:r>
            <a:r>
              <a:rPr lang="fr-BE" sz="3200">
                <a:solidFill>
                  <a:srgbClr val="FFFF00"/>
                </a:solidFill>
              </a:rPr>
              <a:t> </a:t>
            </a:r>
            <a:r>
              <a:rPr lang="fr-BE" sz="3200" err="1">
                <a:solidFill>
                  <a:srgbClr val="FFFF00"/>
                </a:solidFill>
              </a:rPr>
              <a:t>Championships</a:t>
            </a:r>
            <a:r>
              <a:rPr lang="fr-BE" sz="3200">
                <a:solidFill>
                  <a:srgbClr val="FFFF00"/>
                </a:solidFill>
              </a:rPr>
              <a:t> 2023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2A70A15-98D9-AFCF-4F4D-FE658F2B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C915-E840-45C2-BDF5-5EC58E5B6F28}" type="slidenum">
              <a:rPr lang="nl-BE" smtClean="0"/>
              <a:pPr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3966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188640"/>
            <a:ext cx="5951324" cy="1252728"/>
          </a:xfrm>
        </p:spPr>
        <p:txBody>
          <a:bodyPr>
            <a:normAutofit/>
          </a:bodyPr>
          <a:lstStyle/>
          <a:p>
            <a:r>
              <a:rPr lang="fr-BE" sz="5400" dirty="0" err="1">
                <a:solidFill>
                  <a:schemeClr val="accent2">
                    <a:lumMod val="75000"/>
                  </a:schemeClr>
                </a:solidFill>
              </a:rPr>
              <a:t>Obituary</a:t>
            </a:r>
            <a:endParaRPr lang="en-US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61049" y="1700047"/>
            <a:ext cx="7573993" cy="4753289"/>
          </a:xfrm>
        </p:spPr>
        <p:txBody>
          <a:bodyPr>
            <a:normAutofit/>
          </a:bodyPr>
          <a:lstStyle/>
          <a:p>
            <a:pPr marL="36900" indent="0">
              <a:lnSpc>
                <a:spcPct val="150000"/>
              </a:lnSpc>
              <a:buClr>
                <a:srgbClr val="FFFF00"/>
              </a:buClr>
              <a:buNone/>
            </a:pPr>
            <a:r>
              <a:rPr lang="fr-BE" sz="34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Augustin </a:t>
            </a:r>
            <a:r>
              <a:rPr lang="fr-BE" sz="34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Goddet</a:t>
            </a:r>
            <a:r>
              <a:rPr lang="fr-BE" sz="34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(82), former sport </a:t>
            </a:r>
            <a:r>
              <a:rPr lang="fr-BE" sz="34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director</a:t>
            </a:r>
            <a:r>
              <a:rPr lang="fr-BE" sz="34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and long time </a:t>
            </a:r>
            <a:r>
              <a:rPr lang="fr-BE" sz="34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competitor</a:t>
            </a:r>
            <a:r>
              <a:rPr lang="fr-BE" sz="34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in </a:t>
            </a:r>
            <a:r>
              <a:rPr lang="fr-BE" sz="34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Scale</a:t>
            </a:r>
            <a:r>
              <a:rPr lang="fr-BE" sz="34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</a:t>
            </a:r>
            <a:r>
              <a:rPr lang="fr-BE" sz="34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models</a:t>
            </a:r>
            <a:r>
              <a:rPr lang="fr-BE" sz="34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F4C </a:t>
            </a:r>
            <a:r>
              <a:rPr lang="fr-BE" sz="34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passed</a:t>
            </a:r>
            <a:r>
              <a:rPr lang="fr-BE" sz="34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</a:t>
            </a:r>
            <a:r>
              <a:rPr lang="fr-BE" sz="34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away</a:t>
            </a:r>
            <a:endParaRPr lang="fr-BE" sz="3100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BE" sz="3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Adobe Fangsong Std R" pitchFamily="18" charset="-128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528B-3690-40F1-8D9A-127E73BAD4DF}" type="slidenum">
              <a:rPr lang="nl-BE"/>
              <a:pPr/>
              <a:t>2</a:t>
            </a:fld>
            <a:endParaRPr lang="nl-BE"/>
          </a:p>
        </p:txBody>
      </p:sp>
      <p:pic>
        <p:nvPicPr>
          <p:cNvPr id="6" name="Image 5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93025"/>
            <a:ext cx="1143008" cy="117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11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639FE5-DA37-45E4-8BC2-659A58105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290" y="609600"/>
            <a:ext cx="7786710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3100">
                <a:solidFill>
                  <a:srgbClr val="FF0000"/>
                </a:solidFill>
              </a:rPr>
              <a:t>As a </a:t>
            </a:r>
            <a:r>
              <a:rPr lang="fr-BE" sz="3100" err="1">
                <a:solidFill>
                  <a:srgbClr val="FF0000"/>
                </a:solidFill>
              </a:rPr>
              <a:t>reminder</a:t>
            </a:r>
            <a:r>
              <a:rPr lang="fr-BE" sz="3100">
                <a:solidFill>
                  <a:srgbClr val="FF0000"/>
                </a:solidFill>
              </a:rPr>
              <a:t>…</a:t>
            </a:r>
            <a:br>
              <a:rPr lang="fr-BE" sz="3100">
                <a:solidFill>
                  <a:srgbClr val="FF0000"/>
                </a:solidFill>
              </a:rPr>
            </a:br>
            <a:r>
              <a:rPr lang="fr-BE" sz="4900">
                <a:solidFill>
                  <a:srgbClr val="FF0000"/>
                </a:solidFill>
              </a:rPr>
              <a:t>Royal </a:t>
            </a:r>
            <a:r>
              <a:rPr lang="fr-BE" sz="4900" err="1">
                <a:solidFill>
                  <a:srgbClr val="FF0000"/>
                </a:solidFill>
              </a:rPr>
              <a:t>Decree</a:t>
            </a:r>
            <a:r>
              <a:rPr lang="fr-BE" sz="4900">
                <a:solidFill>
                  <a:srgbClr val="FF0000"/>
                </a:solidFill>
              </a:rPr>
              <a:t> « </a:t>
            </a:r>
            <a:r>
              <a:rPr lang="fr-BE" sz="4900" err="1">
                <a:solidFill>
                  <a:srgbClr val="FF0000"/>
                </a:solidFill>
              </a:rPr>
              <a:t>aeromodelling</a:t>
            </a:r>
            <a:r>
              <a:rPr lang="fr-BE" sz="4900">
                <a:solidFill>
                  <a:srgbClr val="FF0000"/>
                </a:solidFill>
              </a:rPr>
              <a:t> »</a:t>
            </a:r>
            <a:br>
              <a:rPr lang="fr-BE" sz="4900">
                <a:solidFill>
                  <a:srgbClr val="FF0000"/>
                </a:solidFill>
              </a:rPr>
            </a:br>
            <a:endParaRPr lang="fr-BE" sz="270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4B18BC-9304-4893-9C15-95E03BBEC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8279142" cy="4792894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Transition period ended by Dec. 31 2023</a:t>
            </a:r>
          </a:p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3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Finally a “legal status” for aeromodelling</a:t>
            </a:r>
          </a:p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Imposed to all Belgian aeromodellers, including those participating in competitions : </a:t>
            </a:r>
          </a:p>
          <a:p>
            <a:pPr marL="834300" lvl="1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 registration number on the model: BELmomv6noi0ylrk </a:t>
            </a:r>
            <a:r>
              <a:rPr lang="en-US" sz="26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BELp4n3hs2gan2ae</a:t>
            </a:r>
            <a:endParaRPr lang="en-US" sz="2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4300" lvl="1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 of proficiency “brevet A” at the least</a:t>
            </a:r>
          </a:p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 pilots participating in Belgian competitions need to follow the EU rules</a:t>
            </a:r>
          </a:p>
          <a:p>
            <a:pPr marL="834300" lvl="1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Registered in their country of origin</a:t>
            </a:r>
          </a:p>
          <a:p>
            <a:pPr marL="834300" lvl="1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Carry a proof of proficiency</a:t>
            </a:r>
          </a:p>
          <a:p>
            <a:pPr marL="834300" lvl="1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Abide to rules of host club or country</a:t>
            </a:r>
            <a:endParaRPr lang="fr-BE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2AFACFE-A98E-4476-BC48-B5E3519037DB}"/>
              </a:ext>
            </a:extLst>
          </p:cNvPr>
          <p:cNvSpPr>
            <a:spLocks noGrp="1"/>
          </p:cNvSpPr>
          <p:nvPr>
            <p:ph type="sldNum" idx="4294967295"/>
          </p:nvPr>
        </p:nvSpPr>
        <p:spPr/>
        <p:txBody>
          <a:bodyPr/>
          <a:lstStyle/>
          <a:p>
            <a:pPr>
              <a:defRPr/>
            </a:pPr>
            <a:fld id="{308F4067-D24C-4DC3-A6C1-4AADBB73056C}" type="slidenum">
              <a:rPr lang="fr-BE" smtClean="0"/>
              <a:pPr>
                <a:defRPr/>
              </a:pPr>
              <a:t>3</a:t>
            </a:fld>
            <a:endParaRPr lang="fr-BE"/>
          </a:p>
        </p:txBody>
      </p:sp>
      <p:pic>
        <p:nvPicPr>
          <p:cNvPr id="5" name="Image 4" descr="veste8.gif">
            <a:extLst>
              <a:ext uri="{FF2B5EF4-FFF2-40B4-BE49-F238E27FC236}">
                <a16:creationId xmlns:a16="http://schemas.microsoft.com/office/drawing/2014/main" id="{627BAD11-75C6-4D36-AD05-70401382601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143008" cy="1174915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5C8E2B89-610E-52AE-D7E2-F394DAF3A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BELp4n3hs2gan2ae</a:t>
            </a:r>
            <a:r>
              <a:rPr kumimoji="0" lang="fr-FR" altLang="fr-F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26A4E38-556A-2437-4B51-00C193355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BELp4n3hs2gan2ae</a:t>
            </a:r>
            <a:r>
              <a:rPr kumimoji="0" lang="fr-FR" altLang="fr-F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B5A19BC-E3F8-E481-C86C-E10A509F3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BELp4n3hs2gan2ae</a:t>
            </a:r>
            <a:r>
              <a:rPr kumimoji="0" lang="fr-FR" altLang="fr-F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46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639FE5-DA37-45E4-8BC2-659A58105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290" y="609600"/>
            <a:ext cx="7786710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4900" dirty="0">
                <a:solidFill>
                  <a:srgbClr val="FF0000"/>
                </a:solidFill>
              </a:rPr>
              <a:t>Royal </a:t>
            </a:r>
            <a:r>
              <a:rPr lang="fr-BE" sz="4900" dirty="0" err="1">
                <a:solidFill>
                  <a:srgbClr val="FF0000"/>
                </a:solidFill>
              </a:rPr>
              <a:t>Decree</a:t>
            </a:r>
            <a:r>
              <a:rPr lang="fr-BE" sz="4900" dirty="0">
                <a:solidFill>
                  <a:srgbClr val="FF0000"/>
                </a:solidFill>
              </a:rPr>
              <a:t> </a:t>
            </a:r>
            <a:r>
              <a:rPr lang="fr-BE" sz="4900" dirty="0" err="1">
                <a:solidFill>
                  <a:srgbClr val="FF0000"/>
                </a:solidFill>
              </a:rPr>
              <a:t>implementation</a:t>
            </a:r>
            <a:br>
              <a:rPr lang="fr-BE" sz="4900" dirty="0">
                <a:solidFill>
                  <a:srgbClr val="FF0000"/>
                </a:solidFill>
              </a:rPr>
            </a:br>
            <a:endParaRPr lang="fr-BE" sz="27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4B18BC-9304-4893-9C15-95E03BBEC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8279142" cy="4792894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competitions are </a:t>
            </a:r>
            <a:r>
              <a:rPr lang="en-US" sz="35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“public events” – only members of the Belgian Aeromodellers League (AAM and VML) are invited by our yearly calendar</a:t>
            </a:r>
          </a:p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Occasional spectators are not </a:t>
            </a:r>
            <a:r>
              <a:rPr lang="en-US" sz="35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explicitly</a:t>
            </a:r>
            <a:r>
              <a:rPr lang="en-US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invited</a:t>
            </a:r>
          </a:p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“Level A brevet” is required for all pilots, pending verification by the organizing club – </a:t>
            </a:r>
            <a:r>
              <a:rPr lang="en-US" sz="35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job for the section coordinator or sport director </a:t>
            </a:r>
          </a:p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35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reminder, all pilots participating in national competitions must carry and display FAI license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2AFACFE-A98E-4476-BC48-B5E3519037DB}"/>
              </a:ext>
            </a:extLst>
          </p:cNvPr>
          <p:cNvSpPr>
            <a:spLocks noGrp="1"/>
          </p:cNvSpPr>
          <p:nvPr>
            <p:ph type="sldNum" idx="4294967295"/>
          </p:nvPr>
        </p:nvSpPr>
        <p:spPr/>
        <p:txBody>
          <a:bodyPr/>
          <a:lstStyle/>
          <a:p>
            <a:pPr>
              <a:defRPr/>
            </a:pPr>
            <a:fld id="{308F4067-D24C-4DC3-A6C1-4AADBB73056C}" type="slidenum">
              <a:rPr lang="fr-BE" smtClean="0"/>
              <a:pPr>
                <a:defRPr/>
              </a:pPr>
              <a:t>4</a:t>
            </a:fld>
            <a:endParaRPr lang="fr-BE"/>
          </a:p>
        </p:txBody>
      </p:sp>
      <p:pic>
        <p:nvPicPr>
          <p:cNvPr id="5" name="Image 4" descr="veste8.gif">
            <a:extLst>
              <a:ext uri="{FF2B5EF4-FFF2-40B4-BE49-F238E27FC236}">
                <a16:creationId xmlns:a16="http://schemas.microsoft.com/office/drawing/2014/main" id="{627BAD11-75C6-4D36-AD05-70401382601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143008" cy="117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53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188640"/>
            <a:ext cx="7452320" cy="1252728"/>
          </a:xfrm>
        </p:spPr>
        <p:txBody>
          <a:bodyPr>
            <a:normAutofit/>
          </a:bodyPr>
          <a:lstStyle/>
          <a:p>
            <a:r>
              <a:rPr lang="fr-BE" err="1">
                <a:solidFill>
                  <a:srgbClr val="FF0000"/>
                </a:solidFill>
              </a:rPr>
              <a:t>Overview</a:t>
            </a:r>
            <a:r>
              <a:rPr lang="fr-BE">
                <a:solidFill>
                  <a:srgbClr val="FF0000"/>
                </a:solidFill>
              </a:rPr>
              <a:t> </a:t>
            </a:r>
            <a:r>
              <a:rPr lang="fr-BE" err="1">
                <a:solidFill>
                  <a:srgbClr val="FF0000"/>
                </a:solidFill>
              </a:rPr>
              <a:t>sporting</a:t>
            </a:r>
            <a:r>
              <a:rPr lang="fr-BE">
                <a:solidFill>
                  <a:srgbClr val="FF0000"/>
                </a:solidFill>
              </a:rPr>
              <a:t> </a:t>
            </a:r>
            <a:r>
              <a:rPr lang="fr-BE" err="1">
                <a:solidFill>
                  <a:srgbClr val="FF0000"/>
                </a:solidFill>
              </a:rPr>
              <a:t>season</a:t>
            </a:r>
            <a:r>
              <a:rPr lang="fr-BE">
                <a:solidFill>
                  <a:srgbClr val="FF0000"/>
                </a:solidFill>
              </a:rPr>
              <a:t> 2023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83105" y="1700047"/>
            <a:ext cx="8464578" cy="475328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rgbClr val="FFFF00"/>
              </a:buClr>
            </a:pP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72 dates </a:t>
            </a:r>
            <a:r>
              <a:rPr lang="fr-BE" sz="34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planned</a:t>
            </a: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</a:t>
            </a:r>
            <a:r>
              <a:rPr lang="fr-BE" sz="34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initially</a:t>
            </a: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(61 in 2022) – </a:t>
            </a:r>
            <a:r>
              <a:rPr lang="fr-BE" sz="34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most</a:t>
            </a: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sections </a:t>
            </a:r>
            <a:r>
              <a:rPr lang="fr-BE" sz="34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completed</a:t>
            </a: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initial planning</a:t>
            </a:r>
          </a:p>
          <a:p>
            <a:pPr>
              <a:lnSpc>
                <a:spcPct val="150000"/>
              </a:lnSpc>
              <a:buClr>
                <a:srgbClr val="FFFF00"/>
              </a:buClr>
            </a:pP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6 </a:t>
            </a:r>
            <a:r>
              <a:rPr lang="fr-BE" sz="34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successful</a:t>
            </a: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international FAI </a:t>
            </a:r>
            <a:r>
              <a:rPr lang="fr-BE" sz="34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competitions</a:t>
            </a:r>
            <a:endParaRPr lang="fr-BE" sz="3400" dirty="0">
              <a:solidFill>
                <a:srgbClr val="FFFF00"/>
              </a:solidFill>
              <a:latin typeface="Arial" panose="020B0604020202020204" pitchFamily="34" charset="0"/>
              <a:ea typeface="Adobe Fangsong Std R" pitchFamily="18" charset="-128"/>
              <a:cs typeface="Arial" panose="020B0604020202020204" pitchFamily="34" charset="0"/>
            </a:endParaRPr>
          </a:p>
          <a:p>
            <a:pPr marL="450000" lvl="1" indent="0">
              <a:lnSpc>
                <a:spcPct val="150000"/>
              </a:lnSpc>
              <a:buClr>
                <a:srgbClr val="FFFF00"/>
              </a:buClr>
              <a:buNone/>
            </a:pPr>
            <a:r>
              <a:rPr lang="fr-BE" sz="3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F1		</a:t>
            </a:r>
            <a:r>
              <a:rPr lang="fr-BE" sz="31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Noizé</a:t>
            </a:r>
            <a:r>
              <a:rPr lang="fr-BE" sz="3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(FRA)		- F3B		</a:t>
            </a:r>
            <a:r>
              <a:rPr lang="fr-BE" sz="31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Büllingen</a:t>
            </a:r>
            <a:endParaRPr lang="fr-BE" sz="31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0000" lvl="1" indent="0">
              <a:lnSpc>
                <a:spcPct val="150000"/>
              </a:lnSpc>
              <a:buClr>
                <a:srgbClr val="FFFF00"/>
              </a:buClr>
              <a:buNone/>
            </a:pPr>
            <a:r>
              <a:rPr lang="fr-BE" sz="3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F2		</a:t>
            </a:r>
            <a:r>
              <a:rPr lang="fr-BE" sz="31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Wegnez</a:t>
            </a:r>
            <a:r>
              <a:rPr lang="fr-BE" sz="3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- F3G	Anthisnes</a:t>
            </a:r>
          </a:p>
          <a:p>
            <a:pPr marL="450000" lvl="1" indent="0">
              <a:lnSpc>
                <a:spcPct val="150000"/>
              </a:lnSpc>
              <a:buClr>
                <a:srgbClr val="FFFF00"/>
              </a:buClr>
              <a:buNone/>
            </a:pPr>
            <a:r>
              <a:rPr lang="fr-BE" sz="3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F3A		Grandrieu			- </a:t>
            </a:r>
            <a:r>
              <a:rPr lang="fr-BE" sz="31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F5B 	</a:t>
            </a:r>
            <a:r>
              <a:rPr lang="fr-BE" sz="31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Thumaide</a:t>
            </a:r>
            <a:endParaRPr lang="fr-BE" sz="31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BE" sz="31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BE" sz="3100" dirty="0">
              <a:latin typeface="Arial" panose="020B0604020202020204" pitchFamily="34" charset="0"/>
              <a:ea typeface="Adobe Fangsong Std R" pitchFamily="18" charset="-128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528B-3690-40F1-8D9A-127E73BAD4DF}" type="slidenum">
              <a:rPr lang="nl-BE"/>
              <a:pPr/>
              <a:t>5</a:t>
            </a:fld>
            <a:endParaRPr lang="nl-BE"/>
          </a:p>
        </p:txBody>
      </p:sp>
      <p:pic>
        <p:nvPicPr>
          <p:cNvPr id="6" name="Image 5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93025"/>
            <a:ext cx="1143008" cy="1174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0EC533-EE67-BC56-C2A2-61D5DE64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404665"/>
            <a:ext cx="6182924" cy="720080"/>
          </a:xfrm>
        </p:spPr>
        <p:txBody>
          <a:bodyPr>
            <a:normAutofit/>
          </a:bodyPr>
          <a:lstStyle/>
          <a:p>
            <a:r>
              <a:rPr lang="fr-BE" err="1">
                <a:solidFill>
                  <a:srgbClr val="FF0000"/>
                </a:solidFill>
              </a:rPr>
              <a:t>Sporting</a:t>
            </a:r>
            <a:r>
              <a:rPr lang="fr-BE">
                <a:solidFill>
                  <a:srgbClr val="FF0000"/>
                </a:solidFill>
              </a:rPr>
              <a:t> </a:t>
            </a:r>
            <a:r>
              <a:rPr lang="fr-BE" err="1">
                <a:solidFill>
                  <a:srgbClr val="FF0000"/>
                </a:solidFill>
              </a:rPr>
              <a:t>season</a:t>
            </a:r>
            <a:r>
              <a:rPr lang="fr-BE">
                <a:solidFill>
                  <a:srgbClr val="FF0000"/>
                </a:solidFill>
              </a:rPr>
              <a:t> 2023</a:t>
            </a:r>
            <a:r>
              <a:rPr lang="fr-BE" sz="4000">
                <a:solidFill>
                  <a:srgbClr val="FF0000"/>
                </a:solidFill>
              </a:rPr>
              <a:t> </a:t>
            </a:r>
            <a:endParaRPr lang="fr-BE" sz="160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C5C81B-5A42-6638-AADE-08A1D9EC0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340768"/>
            <a:ext cx="8135126" cy="5256584"/>
          </a:xfrm>
        </p:spPr>
        <p:txBody>
          <a:bodyPr>
            <a:normAutofit fontScale="77500" lnSpcReduction="20000"/>
          </a:bodyPr>
          <a:lstStyle/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Cat.		N° </a:t>
            </a:r>
            <a:r>
              <a:rPr lang="fr-BE" dirty="0" err="1">
                <a:solidFill>
                  <a:srgbClr val="FFFF00"/>
                </a:solidFill>
              </a:rPr>
              <a:t>contests</a:t>
            </a:r>
            <a:r>
              <a:rPr lang="fr-BE" dirty="0">
                <a:solidFill>
                  <a:srgbClr val="FFFF00"/>
                </a:solidFill>
              </a:rPr>
              <a:t>	   N° pilots		N° </a:t>
            </a:r>
            <a:r>
              <a:rPr lang="fr-BE" dirty="0" err="1">
                <a:solidFill>
                  <a:srgbClr val="FFFF00"/>
                </a:solidFill>
              </a:rPr>
              <a:t>medals</a:t>
            </a:r>
            <a:r>
              <a:rPr lang="fr-BE" dirty="0">
                <a:solidFill>
                  <a:srgbClr val="FFFF00"/>
                </a:solidFill>
              </a:rPr>
              <a:t>			</a:t>
            </a:r>
            <a:r>
              <a:rPr lang="fr-BE" dirty="0" err="1">
                <a:solidFill>
                  <a:srgbClr val="FFFF00"/>
                </a:solidFill>
              </a:rPr>
              <a:t>Comments</a:t>
            </a:r>
            <a:endParaRPr lang="fr-BE" dirty="0">
              <a:solidFill>
                <a:srgbClr val="FFFF00"/>
              </a:solidFill>
            </a:endParaRP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F2B			4			7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F2D			4			3				1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F3A			6			9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F3B			1			6				3			3 </a:t>
            </a:r>
            <a:r>
              <a:rPr lang="fr-BE" dirty="0" err="1">
                <a:solidFill>
                  <a:srgbClr val="FFFF00"/>
                </a:solidFill>
              </a:rPr>
              <a:t>int</a:t>
            </a:r>
            <a:r>
              <a:rPr lang="fr-BE" dirty="0">
                <a:solidFill>
                  <a:srgbClr val="FFFF00"/>
                </a:solidFill>
              </a:rPr>
              <a:t>. </a:t>
            </a:r>
            <a:r>
              <a:rPr lang="fr-BE" dirty="0" err="1">
                <a:solidFill>
                  <a:srgbClr val="FFFF00"/>
                </a:solidFill>
              </a:rPr>
              <a:t>comp</a:t>
            </a:r>
            <a:r>
              <a:rPr lang="fr-BE" dirty="0">
                <a:solidFill>
                  <a:srgbClr val="FFFF00"/>
                </a:solidFill>
              </a:rPr>
              <a:t>.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F3C			2			3				3			2 </a:t>
            </a:r>
            <a:r>
              <a:rPr lang="fr-BE" dirty="0" err="1">
                <a:solidFill>
                  <a:srgbClr val="FFFF00"/>
                </a:solidFill>
              </a:rPr>
              <a:t>int</a:t>
            </a:r>
            <a:r>
              <a:rPr lang="fr-BE" dirty="0">
                <a:solidFill>
                  <a:srgbClr val="FFFF00"/>
                </a:solidFill>
              </a:rPr>
              <a:t>. </a:t>
            </a:r>
            <a:r>
              <a:rPr lang="fr-BE" dirty="0" err="1">
                <a:solidFill>
                  <a:srgbClr val="FFFF00"/>
                </a:solidFill>
              </a:rPr>
              <a:t>comp</a:t>
            </a:r>
            <a:r>
              <a:rPr lang="fr-BE" dirty="0">
                <a:solidFill>
                  <a:srgbClr val="FFFF00"/>
                </a:solidFill>
              </a:rPr>
              <a:t>.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F3G			1			5				3			3 </a:t>
            </a:r>
            <a:r>
              <a:rPr lang="fr-BE" dirty="0" err="1">
                <a:solidFill>
                  <a:srgbClr val="FFFF00"/>
                </a:solidFill>
              </a:rPr>
              <a:t>int</a:t>
            </a:r>
            <a:r>
              <a:rPr lang="fr-BE" dirty="0">
                <a:solidFill>
                  <a:srgbClr val="FFFF00"/>
                </a:solidFill>
              </a:rPr>
              <a:t>. </a:t>
            </a:r>
            <a:r>
              <a:rPr lang="fr-BE" dirty="0" err="1">
                <a:solidFill>
                  <a:srgbClr val="FFFF00"/>
                </a:solidFill>
              </a:rPr>
              <a:t>comp</a:t>
            </a:r>
            <a:r>
              <a:rPr lang="fr-BE" dirty="0">
                <a:solidFill>
                  <a:srgbClr val="FFFF00"/>
                </a:solidFill>
              </a:rPr>
              <a:t>.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F3K			7(8)			16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F3Q			5			12				3			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F4C			4			5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F5B			4			5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F5J			5 (7)			26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F9U			3			26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555			6			20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SAM		5			17				7		3 </a:t>
            </a:r>
            <a:r>
              <a:rPr lang="fr-BE" dirty="0" err="1">
                <a:solidFill>
                  <a:srgbClr val="FFFF00"/>
                </a:solidFill>
              </a:rPr>
              <a:t>sub-categories</a:t>
            </a:r>
            <a:endParaRPr lang="fr-BE" dirty="0">
              <a:solidFill>
                <a:srgbClr val="FFFF00"/>
              </a:solidFill>
            </a:endParaRPr>
          </a:p>
          <a:p>
            <a:pPr marL="36900" indent="0">
              <a:buNone/>
            </a:pPr>
            <a:r>
              <a:rPr lang="fr-BE" sz="2900" dirty="0">
                <a:solidFill>
                  <a:srgbClr val="FFFF00"/>
                </a:solidFill>
              </a:rPr>
              <a:t>Total		60		160	 </a:t>
            </a:r>
            <a:r>
              <a:rPr lang="fr-BE" sz="2300" dirty="0">
                <a:solidFill>
                  <a:srgbClr val="FFFF00"/>
                </a:solidFill>
              </a:rPr>
              <a:t>(132 last </a:t>
            </a:r>
            <a:r>
              <a:rPr lang="fr-BE" sz="2300" dirty="0" err="1">
                <a:solidFill>
                  <a:srgbClr val="FFFF00"/>
                </a:solidFill>
              </a:rPr>
              <a:t>year</a:t>
            </a:r>
            <a:r>
              <a:rPr lang="fr-BE" sz="2300" dirty="0">
                <a:solidFill>
                  <a:srgbClr val="FFFF00"/>
                </a:solidFill>
              </a:rPr>
              <a:t>)</a:t>
            </a:r>
            <a:r>
              <a:rPr lang="fr-BE" sz="2900" dirty="0">
                <a:solidFill>
                  <a:srgbClr val="FFFF00"/>
                </a:solidFill>
              </a:rPr>
              <a:t>	42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B675C94-CA4E-555D-C6E6-17FEDC96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C915-E840-45C2-BDF5-5EC58E5B6F28}" type="slidenum">
              <a:rPr lang="nl-BE" smtClean="0"/>
              <a:pPr/>
              <a:t>6</a:t>
            </a:fld>
            <a:endParaRPr lang="nl-BE"/>
          </a:p>
        </p:txBody>
      </p:sp>
      <p:pic>
        <p:nvPicPr>
          <p:cNvPr id="5" name="Image 4" descr="veste8.gif">
            <a:extLst>
              <a:ext uri="{FF2B5EF4-FFF2-40B4-BE49-F238E27FC236}">
                <a16:creationId xmlns:a16="http://schemas.microsoft.com/office/drawing/2014/main" id="{D1D4166A-26D6-8F27-055A-9F4912E1A0A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93025"/>
            <a:ext cx="1143008" cy="117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84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116632"/>
            <a:ext cx="7416824" cy="1371600"/>
          </a:xfrm>
        </p:spPr>
        <p:txBody>
          <a:bodyPr/>
          <a:lstStyle/>
          <a:p>
            <a:r>
              <a:rPr lang="fr-BE" err="1">
                <a:solidFill>
                  <a:srgbClr val="FF0000"/>
                </a:solidFill>
              </a:rPr>
              <a:t>Belgians</a:t>
            </a:r>
            <a:r>
              <a:rPr lang="fr-BE">
                <a:solidFill>
                  <a:srgbClr val="FF0000"/>
                </a:solidFill>
              </a:rPr>
              <a:t> at FAI Champs 2023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56792"/>
            <a:ext cx="8509664" cy="5040560"/>
          </a:xfrm>
        </p:spPr>
        <p:txBody>
          <a:bodyPr>
            <a:normAutofit lnSpcReduction="10000"/>
          </a:bodyPr>
          <a:lstStyle/>
          <a:p>
            <a:pPr marL="450000" lvl="1" indent="0">
              <a:buNone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F1A World Champ – </a:t>
            </a:r>
            <a:r>
              <a:rPr lang="fr-FR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Noizé</a:t>
            </a: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(FRA)</a:t>
            </a:r>
          </a:p>
          <a:p>
            <a:pPr marL="810000" lvl="2" indent="0">
              <a:buNone/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Sander Breeman (91)						1 pilot</a:t>
            </a:r>
          </a:p>
          <a:p>
            <a:pPr marL="450000" lvl="1" indent="0">
              <a:buNone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F3P World Champ  –  </a:t>
            </a:r>
            <a:r>
              <a:rPr lang="fr-FR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Lithuania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0000" lvl="2" indent="0">
              <a:buNone/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Ignace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Pawlenko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(9 and 11)				2 cat. 1 pilot</a:t>
            </a:r>
          </a:p>
          <a:p>
            <a:pPr marL="450000" lvl="1" indent="0">
              <a:buNone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F3D World Champ - </a:t>
            </a:r>
            <a:r>
              <a:rPr lang="fr-FR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Netherlands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0000" lvl="2" indent="0">
              <a:buNone/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Bram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Lentjes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(7), TM Wim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Lentjes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1 pilot</a:t>
            </a:r>
          </a:p>
          <a:p>
            <a:pPr marL="450000" lvl="1" indent="0">
              <a:buNone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F9U World Champ – </a:t>
            </a:r>
            <a:r>
              <a:rPr lang="fr-FR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Korea</a:t>
            </a: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fr-FR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team</a:t>
            </a:r>
          </a:p>
          <a:p>
            <a:pPr marL="810000" lvl="2" indent="0">
              <a:buNone/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Viktor Van der Elst (41), Max.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Pellichero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(80), Michaël Garofalo (109)</a:t>
            </a:r>
            <a:endParaRPr lang="fr-FR" sz="2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A6F7-8D84-4CA0-96DA-FDB56A7F306D}" type="slidenum">
              <a:rPr lang="nl-BE"/>
              <a:pPr/>
              <a:t>7</a:t>
            </a:fld>
            <a:endParaRPr lang="nl-BE"/>
          </a:p>
        </p:txBody>
      </p:sp>
      <p:pic>
        <p:nvPicPr>
          <p:cNvPr id="6" name="Image 5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143008" cy="1174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116632"/>
            <a:ext cx="7416824" cy="1371600"/>
          </a:xfrm>
        </p:spPr>
        <p:txBody>
          <a:bodyPr/>
          <a:lstStyle/>
          <a:p>
            <a:r>
              <a:rPr lang="fr-BE" dirty="0">
                <a:solidFill>
                  <a:srgbClr val="FF0000"/>
                </a:solidFill>
              </a:rPr>
              <a:t>FAI distinctions 2023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56792"/>
            <a:ext cx="8509664" cy="5040560"/>
          </a:xfrm>
        </p:spPr>
        <p:txBody>
          <a:bodyPr>
            <a:normAutofit/>
          </a:bodyPr>
          <a:lstStyle/>
          <a:p>
            <a:pPr marL="810000" lvl="2" indent="0">
              <a:buNone/>
            </a:pPr>
            <a:r>
              <a:rPr lang="fr-FR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Bram </a:t>
            </a:r>
            <a:r>
              <a:rPr lang="fr-FR" sz="3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Lentjes</a:t>
            </a:r>
            <a:r>
              <a:rPr lang="fr-FR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2">
              <a:buClr>
                <a:srgbClr val="FFFF00"/>
              </a:buClr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place in FAI World Cup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Pylon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Racing 2023</a:t>
            </a:r>
          </a:p>
          <a:p>
            <a:pPr lvl="2">
              <a:buClr>
                <a:srgbClr val="FFFF00"/>
              </a:buClr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place In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classification F3D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Pylon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Racing</a:t>
            </a:r>
            <a:endParaRPr lang="fr-FR" sz="2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A6F7-8D84-4CA0-96DA-FDB56A7F306D}" type="slidenum">
              <a:rPr lang="nl-BE"/>
              <a:pPr/>
              <a:t>8</a:t>
            </a:fld>
            <a:endParaRPr lang="nl-BE"/>
          </a:p>
        </p:txBody>
      </p:sp>
      <p:pic>
        <p:nvPicPr>
          <p:cNvPr id="6" name="Image 5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143008" cy="117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21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116632"/>
            <a:ext cx="7416824" cy="1371600"/>
          </a:xfrm>
        </p:spPr>
        <p:txBody>
          <a:bodyPr/>
          <a:lstStyle/>
          <a:p>
            <a:r>
              <a:rPr lang="fr-BE" dirty="0">
                <a:solidFill>
                  <a:srgbClr val="FF0000"/>
                </a:solidFill>
              </a:rPr>
              <a:t>Transition </a:t>
            </a:r>
            <a:r>
              <a:rPr lang="fr-BE" dirty="0" err="1">
                <a:solidFill>
                  <a:srgbClr val="FF0000"/>
                </a:solidFill>
              </a:rPr>
              <a:t>into</a:t>
            </a:r>
            <a:r>
              <a:rPr lang="fr-BE" dirty="0">
                <a:solidFill>
                  <a:srgbClr val="FF0000"/>
                </a:solidFill>
              </a:rPr>
              <a:t> </a:t>
            </a:r>
            <a:r>
              <a:rPr lang="fr-BE" dirty="0" err="1">
                <a:solidFill>
                  <a:srgbClr val="FF0000"/>
                </a:solidFill>
              </a:rPr>
              <a:t>year</a:t>
            </a:r>
            <a:r>
              <a:rPr lang="fr-BE" dirty="0">
                <a:solidFill>
                  <a:srgbClr val="FF0000"/>
                </a:solidFill>
              </a:rPr>
              <a:t> 2024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56792"/>
            <a:ext cx="8509664" cy="5040560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</a:pP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new chairman of the SC : Rudy Van Cauwenbergh</a:t>
            </a:r>
          </a:p>
          <a:p>
            <a:pPr>
              <a:buClr>
                <a:srgbClr val="FFFF00"/>
              </a:buClr>
            </a:pP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new CIAM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delegate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Dieter Beckers</a:t>
            </a:r>
          </a:p>
          <a:p>
            <a:pPr>
              <a:buClr>
                <a:srgbClr val="FFFF00"/>
              </a:buClr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of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adressees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use the new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competitions</a:t>
            </a:r>
            <a:endParaRPr lang="fr-BE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FF00"/>
              </a:buClr>
            </a:pP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Separate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meeting (12:30) of the Sports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endParaRPr lang="fr-BE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A6F7-8D84-4CA0-96DA-FDB56A7F306D}" type="slidenum">
              <a:rPr lang="nl-BE"/>
              <a:pPr/>
              <a:t>9</a:t>
            </a:fld>
            <a:endParaRPr lang="nl-BE"/>
          </a:p>
        </p:txBody>
      </p:sp>
      <p:pic>
        <p:nvPicPr>
          <p:cNvPr id="6" name="Image 5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143008" cy="117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94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dois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dois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rdoi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1250</Words>
  <Application>Microsoft Office PowerPoint</Application>
  <PresentationFormat>Affichage à l'écran (4:3)</PresentationFormat>
  <Paragraphs>137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Adobe Garamond Pro</vt:lpstr>
      <vt:lpstr>Arial</vt:lpstr>
      <vt:lpstr>Arial Unicode MS</vt:lpstr>
      <vt:lpstr>Calisto MT</vt:lpstr>
      <vt:lpstr>Wingdings</vt:lpstr>
      <vt:lpstr>Wingdings 2</vt:lpstr>
      <vt:lpstr>Ardoise</vt:lpstr>
      <vt:lpstr>LBA - BML 2024</vt:lpstr>
      <vt:lpstr>Obituary</vt:lpstr>
      <vt:lpstr>As a reminder… Royal Decree « aeromodelling » </vt:lpstr>
      <vt:lpstr>Royal Decree implementation </vt:lpstr>
      <vt:lpstr>Overview sporting season 2023</vt:lpstr>
      <vt:lpstr>Sporting season 2023 </vt:lpstr>
      <vt:lpstr>Belgians at FAI Champs 2023</vt:lpstr>
      <vt:lpstr>FAI distinctions 2023</vt:lpstr>
      <vt:lpstr>Transition into year 2024</vt:lpstr>
      <vt:lpstr>Temploux - March 23rd 2024</vt:lpstr>
      <vt:lpstr>FAI International competitions 2024 by Belgium</vt:lpstr>
      <vt:lpstr>Championships 2024</vt:lpstr>
      <vt:lpstr>Financial aspects Teams 2024</vt:lpstr>
      <vt:lpstr>Selection for FAI championships</vt:lpstr>
      <vt:lpstr>To conclude</vt:lpstr>
      <vt:lpstr>Medals and 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LBA - BML 2020</dc:title>
  <dc:creator>Robert Herzog</dc:creator>
  <cp:lastModifiedBy>Robert Herzog</cp:lastModifiedBy>
  <cp:revision>1</cp:revision>
  <dcterms:created xsi:type="dcterms:W3CDTF">2019-12-25T16:49:30Z</dcterms:created>
  <dcterms:modified xsi:type="dcterms:W3CDTF">2024-01-24T16:10:36Z</dcterms:modified>
</cp:coreProperties>
</file>