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1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9" r:id="rId7"/>
    <p:sldId id="267" r:id="rId8"/>
    <p:sldId id="270" r:id="rId9"/>
    <p:sldId id="271" r:id="rId10"/>
    <p:sldId id="265" r:id="rId11"/>
    <p:sldId id="264" r:id="rId12"/>
  </p:sldIdLst>
  <p:sldSz cx="9144000" cy="6858000" type="screen4x3"/>
  <p:notesSz cx="6858000" cy="9144000"/>
  <p:embeddedFontLst>
    <p:embeddedFont>
      <p:font typeface="Gill Sans MT" panose="020B0502020104020203" pitchFamily="34" charset="77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2" roundtripDataSignature="AMtx7mhm1GSoN+mwI99fTyedkWhI47/+m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B7A7"/>
    <a:srgbClr val="9BAF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F6CF21-BB07-4D9C-9259-106F030E5B4C}" v="19" dt="2026-01-17T14:29:34.702"/>
    <p1510:client id="{A6DFBB31-8973-804D-A55D-D158FD96F1DC}" v="1" dt="2026-01-17T16:13:54.456"/>
    <p1510:client id="{C307D617-1BDF-5149-84FF-7BFCD827D6D1}" v="128" dt="2026-01-17T12:22:12.188"/>
    <p1510:client id="{C76032D7-94BE-C34E-BDF1-F050A47987AD}" v="1" dt="2026-01-17T15:59:23.6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552"/>
    <p:restoredTop sz="89592" autoAdjust="0"/>
  </p:normalViewPr>
  <p:slideViewPr>
    <p:cSldViewPr snapToGrid="0">
      <p:cViewPr varScale="1">
        <p:scale>
          <a:sx n="114" d="100"/>
          <a:sy n="114" d="100"/>
        </p:scale>
        <p:origin x="140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customschemas.google.com/relationships/presentationmetadata" Target="meta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othée Levionnais" userId="a86ab2d0bf913667" providerId="LiveId" clId="{8F384C5A-1C7C-49B5-A54A-87DA8D4BFDCF}"/>
    <pc:docChg chg="undo custSel delSld modSld">
      <pc:chgData name="Timothée Levionnais" userId="a86ab2d0bf913667" providerId="LiveId" clId="{8F384C5A-1C7C-49B5-A54A-87DA8D4BFDCF}" dt="2026-01-17T14:31:29.556" v="125" actId="113"/>
      <pc:docMkLst>
        <pc:docMk/>
      </pc:docMkLst>
      <pc:sldChg chg="addSp delSp modSp mod delAnim modAnim">
        <pc:chgData name="Timothée Levionnais" userId="a86ab2d0bf913667" providerId="LiveId" clId="{8F384C5A-1C7C-49B5-A54A-87DA8D4BFDCF}" dt="2026-01-17T14:30:06.870" v="118" actId="13926"/>
        <pc:sldMkLst>
          <pc:docMk/>
          <pc:sldMk cId="0" sldId="257"/>
        </pc:sldMkLst>
        <pc:spChg chg="mod">
          <ac:chgData name="Timothée Levionnais" userId="a86ab2d0bf913667" providerId="LiveId" clId="{8F384C5A-1C7C-49B5-A54A-87DA8D4BFDCF}" dt="2026-01-17T14:30:06.870" v="118" actId="13926"/>
          <ac:spMkLst>
            <pc:docMk/>
            <pc:sldMk cId="0" sldId="257"/>
            <ac:spMk id="99" creationId="{00000000-0000-0000-0000-000000000000}"/>
          </ac:spMkLst>
        </pc:spChg>
        <pc:picChg chg="del mod">
          <ac:chgData name="Timothée Levionnais" userId="a86ab2d0bf913667" providerId="LiveId" clId="{8F384C5A-1C7C-49B5-A54A-87DA8D4BFDCF}" dt="2026-01-17T14:29:26.794" v="116" actId="478"/>
          <ac:picMkLst>
            <pc:docMk/>
            <pc:sldMk cId="0" sldId="257"/>
            <ac:picMk id="3" creationId="{D6CDE1E3-8181-EF11-845A-5CA9D9F9CDA6}"/>
          </ac:picMkLst>
        </pc:picChg>
        <pc:picChg chg="add mod modCrop">
          <ac:chgData name="Timothée Levionnais" userId="a86ab2d0bf913667" providerId="LiveId" clId="{8F384C5A-1C7C-49B5-A54A-87DA8D4BFDCF}" dt="2026-01-17T14:29:32.163" v="117" actId="1076"/>
          <ac:picMkLst>
            <pc:docMk/>
            <pc:sldMk cId="0" sldId="257"/>
            <ac:picMk id="5" creationId="{CF1406D9-86EC-FC9C-D89B-7369A7A50918}"/>
          </ac:picMkLst>
        </pc:picChg>
      </pc:sldChg>
      <pc:sldChg chg="modSp mod">
        <pc:chgData name="Timothée Levionnais" userId="a86ab2d0bf913667" providerId="LiveId" clId="{8F384C5A-1C7C-49B5-A54A-87DA8D4BFDCF}" dt="2026-01-17T14:02:28.203" v="58" actId="5793"/>
        <pc:sldMkLst>
          <pc:docMk/>
          <pc:sldMk cId="2725071305" sldId="258"/>
        </pc:sldMkLst>
        <pc:spChg chg="mod">
          <ac:chgData name="Timothée Levionnais" userId="a86ab2d0bf913667" providerId="LiveId" clId="{8F384C5A-1C7C-49B5-A54A-87DA8D4BFDCF}" dt="2026-01-17T14:02:28.203" v="58" actId="5793"/>
          <ac:spMkLst>
            <pc:docMk/>
            <pc:sldMk cId="2725071305" sldId="258"/>
            <ac:spMk id="99" creationId="{E1A10F16-D3F1-EE9E-F2A0-56737AF1F49E}"/>
          </ac:spMkLst>
        </pc:spChg>
      </pc:sldChg>
      <pc:sldChg chg="modNotesTx">
        <pc:chgData name="Timothée Levionnais" userId="a86ab2d0bf913667" providerId="LiveId" clId="{8F384C5A-1C7C-49B5-A54A-87DA8D4BFDCF}" dt="2026-01-17T13:37:58.870" v="1" actId="20577"/>
        <pc:sldMkLst>
          <pc:docMk/>
          <pc:sldMk cId="2365382795" sldId="261"/>
        </pc:sldMkLst>
      </pc:sldChg>
      <pc:sldChg chg="del">
        <pc:chgData name="Timothée Levionnais" userId="a86ab2d0bf913667" providerId="LiveId" clId="{8F384C5A-1C7C-49B5-A54A-87DA8D4BFDCF}" dt="2026-01-17T14:04:42.553" v="59" actId="47"/>
        <pc:sldMkLst>
          <pc:docMk/>
          <pc:sldMk cId="1669475666" sldId="262"/>
        </pc:sldMkLst>
      </pc:sldChg>
      <pc:sldChg chg="modSp mod modNotesTx">
        <pc:chgData name="Timothée Levionnais" userId="a86ab2d0bf913667" providerId="LiveId" clId="{8F384C5A-1C7C-49B5-A54A-87DA8D4BFDCF}" dt="2026-01-17T14:16:40.383" v="98" actId="20577"/>
        <pc:sldMkLst>
          <pc:docMk/>
          <pc:sldMk cId="3087027424" sldId="265"/>
        </pc:sldMkLst>
        <pc:spChg chg="mod">
          <ac:chgData name="Timothée Levionnais" userId="a86ab2d0bf913667" providerId="LiveId" clId="{8F384C5A-1C7C-49B5-A54A-87DA8D4BFDCF}" dt="2026-01-17T14:16:40.383" v="98" actId="20577"/>
          <ac:spMkLst>
            <pc:docMk/>
            <pc:sldMk cId="3087027424" sldId="265"/>
            <ac:spMk id="2" creationId="{3D7CBA64-7E07-16B1-6007-0F6F5B19DCCE}"/>
          </ac:spMkLst>
        </pc:spChg>
      </pc:sldChg>
      <pc:sldChg chg="modSp mod">
        <pc:chgData name="Timothée Levionnais" userId="a86ab2d0bf913667" providerId="LiveId" clId="{8F384C5A-1C7C-49B5-A54A-87DA8D4BFDCF}" dt="2026-01-17T14:31:29.556" v="125" actId="113"/>
        <pc:sldMkLst>
          <pc:docMk/>
          <pc:sldMk cId="4117936542" sldId="271"/>
        </pc:sldMkLst>
        <pc:spChg chg="mod">
          <ac:chgData name="Timothée Levionnais" userId="a86ab2d0bf913667" providerId="LiveId" clId="{8F384C5A-1C7C-49B5-A54A-87DA8D4BFDCF}" dt="2026-01-17T14:31:29.556" v="125" actId="113"/>
          <ac:spMkLst>
            <pc:docMk/>
            <pc:sldMk cId="4117936542" sldId="271"/>
            <ac:spMk id="2" creationId="{E3975C31-9B7B-D31E-4D27-5118F1FF7376}"/>
          </ac:spMkLst>
        </pc:spChg>
        <pc:spChg chg="mod">
          <ac:chgData name="Timothée Levionnais" userId="a86ab2d0bf913667" providerId="LiveId" clId="{8F384C5A-1C7C-49B5-A54A-87DA8D4BFDCF}" dt="2026-01-17T14:15:40.264" v="70" actId="20577"/>
          <ac:spMkLst>
            <pc:docMk/>
            <pc:sldMk cId="4117936542" sldId="271"/>
            <ac:spMk id="6" creationId="{A24CCF34-F3A5-8080-5BD5-0E07570AD00B}"/>
          </ac:spMkLst>
        </pc:spChg>
      </pc:sldChg>
    </pc:docChg>
  </pc:docChgLst>
  <pc:docChgLst>
    <pc:chgData name="Ruben BTMC" userId="a3a8c2dcd0638027" providerId="LiveId" clId="{AC12433F-A802-5D08-B4FC-068F20F4D524}"/>
    <pc:docChg chg="undo custSel delSld modSld sldOrd">
      <pc:chgData name="Ruben BTMC" userId="a3a8c2dcd0638027" providerId="LiveId" clId="{AC12433F-A802-5D08-B4FC-068F20F4D524}" dt="2026-01-17T16:14:51.484" v="3304" actId="20577"/>
      <pc:docMkLst>
        <pc:docMk/>
      </pc:docMkLst>
      <pc:sldChg chg="modAnim">
        <pc:chgData name="Ruben BTMC" userId="a3a8c2dcd0638027" providerId="LiveId" clId="{AC12433F-A802-5D08-B4FC-068F20F4D524}" dt="2026-01-17T08:34:59.499" v="795"/>
        <pc:sldMkLst>
          <pc:docMk/>
          <pc:sldMk cId="0" sldId="256"/>
        </pc:sldMkLst>
      </pc:sldChg>
      <pc:sldChg chg="addSp modSp mod modAnim">
        <pc:chgData name="Ruben BTMC" userId="a3a8c2dcd0638027" providerId="LiveId" clId="{AC12433F-A802-5D08-B4FC-068F20F4D524}" dt="2026-01-17T11:06:20.913" v="1251" actId="1076"/>
        <pc:sldMkLst>
          <pc:docMk/>
          <pc:sldMk cId="0" sldId="257"/>
        </pc:sldMkLst>
        <pc:spChg chg="mod">
          <ac:chgData name="Ruben BTMC" userId="a3a8c2dcd0638027" providerId="LiveId" clId="{AC12433F-A802-5D08-B4FC-068F20F4D524}" dt="2026-01-17T11:06:20.913" v="1251" actId="1076"/>
          <ac:spMkLst>
            <pc:docMk/>
            <pc:sldMk cId="0" sldId="257"/>
            <ac:spMk id="4" creationId="{DEFCF69D-B22A-C5B1-5829-2DC862374091}"/>
          </ac:spMkLst>
        </pc:spChg>
        <pc:spChg chg="mod">
          <ac:chgData name="Ruben BTMC" userId="a3a8c2dcd0638027" providerId="LiveId" clId="{AC12433F-A802-5D08-B4FC-068F20F4D524}" dt="2026-01-17T10:54:53.730" v="834" actId="1076"/>
          <ac:spMkLst>
            <pc:docMk/>
            <pc:sldMk cId="0" sldId="257"/>
            <ac:spMk id="6" creationId="{AB84AA35-9FD6-E89E-4A68-D0F1EDA9DA38}"/>
          </ac:spMkLst>
        </pc:spChg>
        <pc:spChg chg="mod">
          <ac:chgData name="Ruben BTMC" userId="a3a8c2dcd0638027" providerId="LiveId" clId="{AC12433F-A802-5D08-B4FC-068F20F4D524}" dt="2026-01-17T11:06:15.534" v="1250" actId="20577"/>
          <ac:spMkLst>
            <pc:docMk/>
            <pc:sldMk cId="0" sldId="257"/>
            <ac:spMk id="99" creationId="{00000000-0000-0000-0000-000000000000}"/>
          </ac:spMkLst>
        </pc:spChg>
        <pc:picChg chg="mod">
          <ac:chgData name="Ruben BTMC" userId="a3a8c2dcd0638027" providerId="LiveId" clId="{AC12433F-A802-5D08-B4FC-068F20F4D524}" dt="2026-01-17T08:34:09.623" v="791" actId="1076"/>
          <ac:picMkLst>
            <pc:docMk/>
            <pc:sldMk cId="0" sldId="257"/>
            <ac:picMk id="2" creationId="{71A8C554-40B9-3037-348D-A28CA603F9C4}"/>
          </ac:picMkLst>
        </pc:picChg>
        <pc:picChg chg="add mod">
          <ac:chgData name="Ruben BTMC" userId="a3a8c2dcd0638027" providerId="LiveId" clId="{AC12433F-A802-5D08-B4FC-068F20F4D524}" dt="2026-01-17T08:34:12.924" v="793" actId="14100"/>
          <ac:picMkLst>
            <pc:docMk/>
            <pc:sldMk cId="0" sldId="257"/>
            <ac:picMk id="3" creationId="{D6CDE1E3-8181-EF11-845A-5CA9D9F9CDA6}"/>
          </ac:picMkLst>
        </pc:picChg>
      </pc:sldChg>
      <pc:sldChg chg="modSp mod ord">
        <pc:chgData name="Ruben BTMC" userId="a3a8c2dcd0638027" providerId="LiveId" clId="{AC12433F-A802-5D08-B4FC-068F20F4D524}" dt="2026-01-17T11:08:51.336" v="1405" actId="20577"/>
        <pc:sldMkLst>
          <pc:docMk/>
          <pc:sldMk cId="2725071305" sldId="258"/>
        </pc:sldMkLst>
        <pc:spChg chg="mod">
          <ac:chgData name="Ruben BTMC" userId="a3a8c2dcd0638027" providerId="LiveId" clId="{AC12433F-A802-5D08-B4FC-068F20F4D524}" dt="2026-01-17T11:05:11.451" v="1132" actId="207"/>
          <ac:spMkLst>
            <pc:docMk/>
            <pc:sldMk cId="2725071305" sldId="258"/>
            <ac:spMk id="98" creationId="{4368552D-E75F-4C8B-3CBE-6359176C3C5D}"/>
          </ac:spMkLst>
        </pc:spChg>
        <pc:spChg chg="mod">
          <ac:chgData name="Ruben BTMC" userId="a3a8c2dcd0638027" providerId="LiveId" clId="{AC12433F-A802-5D08-B4FC-068F20F4D524}" dt="2026-01-17T11:08:51.336" v="1405" actId="20577"/>
          <ac:spMkLst>
            <pc:docMk/>
            <pc:sldMk cId="2725071305" sldId="258"/>
            <ac:spMk id="99" creationId="{E1A10F16-D3F1-EE9E-F2A0-56737AF1F49E}"/>
          </ac:spMkLst>
        </pc:spChg>
      </pc:sldChg>
      <pc:sldChg chg="modSp del mod">
        <pc:chgData name="Ruben BTMC" userId="a3a8c2dcd0638027" providerId="LiveId" clId="{AC12433F-A802-5D08-B4FC-068F20F4D524}" dt="2026-01-17T11:09:35.899" v="1408" actId="2696"/>
        <pc:sldMkLst>
          <pc:docMk/>
          <pc:sldMk cId="3671042133" sldId="259"/>
        </pc:sldMkLst>
      </pc:sldChg>
      <pc:sldChg chg="modSp mod ord">
        <pc:chgData name="Ruben BTMC" userId="a3a8c2dcd0638027" providerId="LiveId" clId="{AC12433F-A802-5D08-B4FC-068F20F4D524}" dt="2026-01-17T11:09:21.440" v="1407" actId="113"/>
        <pc:sldMkLst>
          <pc:docMk/>
          <pc:sldMk cId="1730669246" sldId="260"/>
        </pc:sldMkLst>
        <pc:spChg chg="mod">
          <ac:chgData name="Ruben BTMC" userId="a3a8c2dcd0638027" providerId="LiveId" clId="{AC12433F-A802-5D08-B4FC-068F20F4D524}" dt="2026-01-17T11:09:21.440" v="1407" actId="113"/>
          <ac:spMkLst>
            <pc:docMk/>
            <pc:sldMk cId="1730669246" sldId="260"/>
            <ac:spMk id="99" creationId="{B26F4509-DEBE-473B-5166-1FC0F480712B}"/>
          </ac:spMkLst>
        </pc:spChg>
      </pc:sldChg>
      <pc:sldChg chg="modSp mod modNotesTx">
        <pc:chgData name="Ruben BTMC" userId="a3a8c2dcd0638027" providerId="LiveId" clId="{AC12433F-A802-5D08-B4FC-068F20F4D524}" dt="2026-01-17T12:21:20.909" v="3090" actId="20577"/>
        <pc:sldMkLst>
          <pc:docMk/>
          <pc:sldMk cId="2365382795" sldId="261"/>
        </pc:sldMkLst>
        <pc:spChg chg="mod">
          <ac:chgData name="Ruben BTMC" userId="a3a8c2dcd0638027" providerId="LiveId" clId="{AC12433F-A802-5D08-B4FC-068F20F4D524}" dt="2026-01-15T09:05:19.495" v="649" actId="20577"/>
          <ac:spMkLst>
            <pc:docMk/>
            <pc:sldMk cId="2365382795" sldId="261"/>
            <ac:spMk id="7" creationId="{4F2FADD5-0301-5253-E5DB-2C6C6F998B13}"/>
          </ac:spMkLst>
        </pc:spChg>
        <pc:spChg chg="mod">
          <ac:chgData name="Ruben BTMC" userId="a3a8c2dcd0638027" providerId="LiveId" clId="{AC12433F-A802-5D08-B4FC-068F20F4D524}" dt="2026-01-15T09:01:15.047" v="585" actId="20577"/>
          <ac:spMkLst>
            <pc:docMk/>
            <pc:sldMk cId="2365382795" sldId="261"/>
            <ac:spMk id="9" creationId="{015A6057-B343-72BD-6C91-90D3D6CA41D8}"/>
          </ac:spMkLst>
        </pc:spChg>
      </pc:sldChg>
      <pc:sldChg chg="del mod ord modShow">
        <pc:chgData name="Ruben BTMC" userId="a3a8c2dcd0638027" providerId="LiveId" clId="{AC12433F-A802-5D08-B4FC-068F20F4D524}" dt="2026-01-17T12:27:13.353" v="3226" actId="2696"/>
        <pc:sldMkLst>
          <pc:docMk/>
          <pc:sldMk cId="2988053772" sldId="263"/>
        </pc:sldMkLst>
      </pc:sldChg>
      <pc:sldChg chg="addSp delSp modSp mod ord delAnim modAnim">
        <pc:chgData name="Ruben BTMC" userId="a3a8c2dcd0638027" providerId="LiveId" clId="{AC12433F-A802-5D08-B4FC-068F20F4D524}" dt="2026-01-17T12:26:51.428" v="3225" actId="1076"/>
        <pc:sldMkLst>
          <pc:docMk/>
          <pc:sldMk cId="1153505797" sldId="264"/>
        </pc:sldMkLst>
        <pc:spChg chg="mod">
          <ac:chgData name="Ruben BTMC" userId="a3a8c2dcd0638027" providerId="LiveId" clId="{AC12433F-A802-5D08-B4FC-068F20F4D524}" dt="2026-01-17T12:10:14.040" v="2913" actId="1076"/>
          <ac:spMkLst>
            <pc:docMk/>
            <pc:sldMk cId="1153505797" sldId="264"/>
            <ac:spMk id="2" creationId="{F99C6424-EE4B-9E6E-9BAF-AF40CB699DDD}"/>
          </ac:spMkLst>
        </pc:spChg>
        <pc:spChg chg="add mod">
          <ac:chgData name="Ruben BTMC" userId="a3a8c2dcd0638027" providerId="LiveId" clId="{AC12433F-A802-5D08-B4FC-068F20F4D524}" dt="2026-01-17T12:11:25.543" v="2982" actId="1076"/>
          <ac:spMkLst>
            <pc:docMk/>
            <pc:sldMk cId="1153505797" sldId="264"/>
            <ac:spMk id="7" creationId="{42A67595-BE78-F4FE-084E-11C16F01537F}"/>
          </ac:spMkLst>
        </pc:spChg>
        <pc:spChg chg="mod">
          <ac:chgData name="Ruben BTMC" userId="a3a8c2dcd0638027" providerId="LiveId" clId="{AC12433F-A802-5D08-B4FC-068F20F4D524}" dt="2026-01-17T12:26:51.428" v="3225" actId="1076"/>
          <ac:spMkLst>
            <pc:docMk/>
            <pc:sldMk cId="1153505797" sldId="264"/>
            <ac:spMk id="98" creationId="{07A8849A-01FE-C4D9-1063-C5A9B0AB1A6B}"/>
          </ac:spMkLst>
        </pc:spChg>
        <pc:picChg chg="del">
          <ac:chgData name="Ruben BTMC" userId="a3a8c2dcd0638027" providerId="LiveId" clId="{AC12433F-A802-5D08-B4FC-068F20F4D524}" dt="2026-01-17T11:17:25.485" v="1600" actId="478"/>
          <ac:picMkLst>
            <pc:docMk/>
            <pc:sldMk cId="1153505797" sldId="264"/>
            <ac:picMk id="3" creationId="{4367D497-5A9D-3817-16EA-01FC920FBE34}"/>
          </ac:picMkLst>
        </pc:picChg>
        <pc:picChg chg="add del mod">
          <ac:chgData name="Ruben BTMC" userId="a3a8c2dcd0638027" providerId="LiveId" clId="{AC12433F-A802-5D08-B4FC-068F20F4D524}" dt="2026-01-17T11:21:50.970" v="1632" actId="478"/>
          <ac:picMkLst>
            <pc:docMk/>
            <pc:sldMk cId="1153505797" sldId="264"/>
            <ac:picMk id="4" creationId="{26C92A76-D6E5-9D9D-ED59-F490C0804C37}"/>
          </ac:picMkLst>
        </pc:picChg>
        <pc:picChg chg="add mod modCrop">
          <ac:chgData name="Ruben BTMC" userId="a3a8c2dcd0638027" providerId="LiveId" clId="{AC12433F-A802-5D08-B4FC-068F20F4D524}" dt="2026-01-17T11:23:41.768" v="1639" actId="167"/>
          <ac:picMkLst>
            <pc:docMk/>
            <pc:sldMk cId="1153505797" sldId="264"/>
            <ac:picMk id="6" creationId="{529EE651-94EA-8595-412E-79118921F3CC}"/>
          </ac:picMkLst>
        </pc:picChg>
        <pc:picChg chg="mod">
          <ac:chgData name="Ruben BTMC" userId="a3a8c2dcd0638027" providerId="LiveId" clId="{AC12433F-A802-5D08-B4FC-068F20F4D524}" dt="2026-01-17T12:21:52.743" v="3095" actId="1076"/>
          <ac:picMkLst>
            <pc:docMk/>
            <pc:sldMk cId="1153505797" sldId="264"/>
            <ac:picMk id="13" creationId="{578020BF-30C2-6991-4C89-6309CC4E2BE3}"/>
          </ac:picMkLst>
        </pc:picChg>
        <pc:picChg chg="mod">
          <ac:chgData name="Ruben BTMC" userId="a3a8c2dcd0638027" providerId="LiveId" clId="{AC12433F-A802-5D08-B4FC-068F20F4D524}" dt="2026-01-17T12:21:44.342" v="3092" actId="1076"/>
          <ac:picMkLst>
            <pc:docMk/>
            <pc:sldMk cId="1153505797" sldId="264"/>
            <ac:picMk id="14" creationId="{59FD4C83-D9CC-6C65-9431-0867AEC9BF9C}"/>
          </ac:picMkLst>
        </pc:picChg>
      </pc:sldChg>
      <pc:sldChg chg="modSp mod modNotesTx">
        <pc:chgData name="Ruben BTMC" userId="a3a8c2dcd0638027" providerId="LiveId" clId="{AC12433F-A802-5D08-B4FC-068F20F4D524}" dt="2026-01-17T12:26:45.552" v="3224" actId="1076"/>
        <pc:sldMkLst>
          <pc:docMk/>
          <pc:sldMk cId="3087027424" sldId="265"/>
        </pc:sldMkLst>
        <pc:spChg chg="mod">
          <ac:chgData name="Ruben BTMC" userId="a3a8c2dcd0638027" providerId="LiveId" clId="{AC12433F-A802-5D08-B4FC-068F20F4D524}" dt="2026-01-17T12:20:38.270" v="3062" actId="6549"/>
          <ac:spMkLst>
            <pc:docMk/>
            <pc:sldMk cId="3087027424" sldId="265"/>
            <ac:spMk id="2" creationId="{3D7CBA64-7E07-16B1-6007-0F6F5B19DCCE}"/>
          </ac:spMkLst>
        </pc:spChg>
        <pc:spChg chg="mod">
          <ac:chgData name="Ruben BTMC" userId="a3a8c2dcd0638027" providerId="LiveId" clId="{AC12433F-A802-5D08-B4FC-068F20F4D524}" dt="2026-01-17T12:26:45.552" v="3224" actId="1076"/>
          <ac:spMkLst>
            <pc:docMk/>
            <pc:sldMk cId="3087027424" sldId="265"/>
            <ac:spMk id="98" creationId="{00A625DF-FF6F-DC5B-07C1-B11B8D4BB510}"/>
          </ac:spMkLst>
        </pc:spChg>
      </pc:sldChg>
      <pc:sldChg chg="modSp del mod">
        <pc:chgData name="Ruben BTMC" userId="a3a8c2dcd0638027" providerId="LiveId" clId="{AC12433F-A802-5D08-B4FC-068F20F4D524}" dt="2026-01-17T11:53:35.589" v="1913" actId="2696"/>
        <pc:sldMkLst>
          <pc:docMk/>
          <pc:sldMk cId="0" sldId="266"/>
        </pc:sldMkLst>
        <pc:spChg chg="mod">
          <ac:chgData name="Ruben BTMC" userId="a3a8c2dcd0638027" providerId="LiveId" clId="{AC12433F-A802-5D08-B4FC-068F20F4D524}" dt="2026-01-17T11:50:25.371" v="1850" actId="1076"/>
          <ac:spMkLst>
            <pc:docMk/>
            <pc:sldMk cId="0" sldId="266"/>
            <ac:spMk id="4" creationId="{00000000-0000-0000-0000-000000000000}"/>
          </ac:spMkLst>
        </pc:spChg>
      </pc:sldChg>
      <pc:sldChg chg="addSp delSp modSp mod">
        <pc:chgData name="Ruben BTMC" userId="a3a8c2dcd0638027" providerId="LiveId" clId="{AC12433F-A802-5D08-B4FC-068F20F4D524}" dt="2026-01-17T16:14:51.484" v="3304" actId="20577"/>
        <pc:sldMkLst>
          <pc:docMk/>
          <pc:sldMk cId="3243349051" sldId="267"/>
        </pc:sldMkLst>
        <pc:spChg chg="mod">
          <ac:chgData name="Ruben BTMC" userId="a3a8c2dcd0638027" providerId="LiveId" clId="{AC12433F-A802-5D08-B4FC-068F20F4D524}" dt="2026-01-17T16:14:51.484" v="3304" actId="20577"/>
          <ac:spMkLst>
            <pc:docMk/>
            <pc:sldMk cId="3243349051" sldId="267"/>
            <ac:spMk id="2" creationId="{AFAA8680-909A-8DAF-C901-AE0DC4E1AA63}"/>
          </ac:spMkLst>
        </pc:spChg>
        <pc:spChg chg="add mod">
          <ac:chgData name="Ruben BTMC" userId="a3a8c2dcd0638027" providerId="LiveId" clId="{AC12433F-A802-5D08-B4FC-068F20F4D524}" dt="2026-01-17T16:13:54.456" v="3267"/>
          <ac:spMkLst>
            <pc:docMk/>
            <pc:sldMk cId="3243349051" sldId="267"/>
            <ac:spMk id="3" creationId="{202DF8A9-C936-9D33-D4CA-E52F89603256}"/>
          </ac:spMkLst>
        </pc:spChg>
        <pc:spChg chg="del">
          <ac:chgData name="Ruben BTMC" userId="a3a8c2dcd0638027" providerId="LiveId" clId="{AC12433F-A802-5D08-B4FC-068F20F4D524}" dt="2026-01-17T11:29:15.157" v="1822" actId="478"/>
          <ac:spMkLst>
            <pc:docMk/>
            <pc:sldMk cId="3243349051" sldId="267"/>
            <ac:spMk id="3" creationId="{BC8AA0F4-5B3B-1317-48BD-108A185C9D4F}"/>
          </ac:spMkLst>
        </pc:spChg>
        <pc:picChg chg="add del mod">
          <ac:chgData name="Ruben BTMC" userId="a3a8c2dcd0638027" providerId="LiveId" clId="{AC12433F-A802-5D08-B4FC-068F20F4D524}" dt="2026-01-17T12:18:01.184" v="2992" actId="478"/>
          <ac:picMkLst>
            <pc:docMk/>
            <pc:sldMk cId="3243349051" sldId="267"/>
            <ac:picMk id="5" creationId="{A5295E74-85FF-1E39-4DE1-27500B0D20E7}"/>
          </ac:picMkLst>
        </pc:picChg>
        <pc:picChg chg="add mod">
          <ac:chgData name="Ruben BTMC" userId="a3a8c2dcd0638027" providerId="LiveId" clId="{AC12433F-A802-5D08-B4FC-068F20F4D524}" dt="2026-01-17T12:25:46.770" v="3201" actId="2085"/>
          <ac:picMkLst>
            <pc:docMk/>
            <pc:sldMk cId="3243349051" sldId="267"/>
            <ac:picMk id="7" creationId="{2F9E1E37-8C2E-167A-1FDE-BE1A19D9C25C}"/>
          </ac:picMkLst>
        </pc:picChg>
      </pc:sldChg>
      <pc:sldChg chg="addSp delSp modSp mod">
        <pc:chgData name="Ruben BTMC" userId="a3a8c2dcd0638027" providerId="LiveId" clId="{AC12433F-A802-5D08-B4FC-068F20F4D524}" dt="2026-01-17T16:00:23.989" v="3240" actId="1076"/>
        <pc:sldMkLst>
          <pc:docMk/>
          <pc:sldMk cId="3666152033" sldId="269"/>
        </pc:sldMkLst>
        <pc:spChg chg="del">
          <ac:chgData name="Ruben BTMC" userId="a3a8c2dcd0638027" providerId="LiveId" clId="{AC12433F-A802-5D08-B4FC-068F20F4D524}" dt="2026-01-17T11:10:31.901" v="1422" actId="478"/>
          <ac:spMkLst>
            <pc:docMk/>
            <pc:sldMk cId="3666152033" sldId="269"/>
            <ac:spMk id="2" creationId="{A6619364-C45C-6AAC-1B9F-8B94AF6ADFFA}"/>
          </ac:spMkLst>
        </pc:spChg>
        <pc:spChg chg="mod">
          <ac:chgData name="Ruben BTMC" userId="a3a8c2dcd0638027" providerId="LiveId" clId="{AC12433F-A802-5D08-B4FC-068F20F4D524}" dt="2026-01-17T11:15:23.917" v="1524" actId="1076"/>
          <ac:spMkLst>
            <pc:docMk/>
            <pc:sldMk cId="3666152033" sldId="269"/>
            <ac:spMk id="3" creationId="{3D406D32-5824-5D90-BFEA-4F3AA1EAE428}"/>
          </ac:spMkLst>
        </pc:spChg>
        <pc:spChg chg="del">
          <ac:chgData name="Ruben BTMC" userId="a3a8c2dcd0638027" providerId="LiveId" clId="{AC12433F-A802-5D08-B4FC-068F20F4D524}" dt="2026-01-17T11:10:30.614" v="1421" actId="478"/>
          <ac:spMkLst>
            <pc:docMk/>
            <pc:sldMk cId="3666152033" sldId="269"/>
            <ac:spMk id="4" creationId="{CC1784D6-F178-0CFF-FE18-BD395BF31D87}"/>
          </ac:spMkLst>
        </pc:spChg>
        <pc:spChg chg="add mod">
          <ac:chgData name="Ruben BTMC" userId="a3a8c2dcd0638027" providerId="LiveId" clId="{AC12433F-A802-5D08-B4FC-068F20F4D524}" dt="2026-01-17T11:16:27.289" v="1592" actId="14100"/>
          <ac:spMkLst>
            <pc:docMk/>
            <pc:sldMk cId="3666152033" sldId="269"/>
            <ac:spMk id="15" creationId="{D73286B2-8DAF-1EC5-FF8D-B2A8A3957908}"/>
          </ac:spMkLst>
        </pc:spChg>
        <pc:spChg chg="add mod">
          <ac:chgData name="Ruben BTMC" userId="a3a8c2dcd0638027" providerId="LiveId" clId="{AC12433F-A802-5D08-B4FC-068F20F4D524}" dt="2026-01-17T12:25:13.876" v="3198" actId="313"/>
          <ac:spMkLst>
            <pc:docMk/>
            <pc:sldMk cId="3666152033" sldId="269"/>
            <ac:spMk id="16" creationId="{312AED22-8351-4255-1E62-072FC2907C5C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2" creationId="{C334EB0F-7CE8-B0D7-D1E3-0779350ADAEA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3" creationId="{99AB45C9-91EB-A162-C756-C4AFF075F209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4" creationId="{A83E2D62-51A5-D1E6-A649-7AAE6088595A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5" creationId="{FB0CC30A-37D1-1DAF-AB57-7B6C13751E94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6" creationId="{377ACCE7-5F71-0EC2-2618-F81E6F944916}"/>
          </ac:spMkLst>
        </pc:spChg>
        <pc:spChg chg="mod">
          <ac:chgData name="Ruben BTMC" userId="a3a8c2dcd0638027" providerId="LiveId" clId="{AC12433F-A802-5D08-B4FC-068F20F4D524}" dt="2026-01-17T11:10:10.995" v="1413" actId="1076"/>
          <ac:spMkLst>
            <pc:docMk/>
            <pc:sldMk cId="3666152033" sldId="269"/>
            <ac:spMk id="27" creationId="{20F32CDD-93F1-1CEC-D53E-B622DE743F03}"/>
          </ac:spMkLst>
        </pc:spChg>
        <pc:spChg chg="add mod">
          <ac:chgData name="Ruben BTMC" userId="a3a8c2dcd0638027" providerId="LiveId" clId="{AC12433F-A802-5D08-B4FC-068F20F4D524}" dt="2026-01-17T12:24:41.203" v="3178" actId="14100"/>
          <ac:spMkLst>
            <pc:docMk/>
            <pc:sldMk cId="3666152033" sldId="269"/>
            <ac:spMk id="29" creationId="{2B94988B-B63E-A953-5D6B-498A1BFAC293}"/>
          </ac:spMkLst>
        </pc:spChg>
        <pc:spChg chg="add mod">
          <ac:chgData name="Ruben BTMC" userId="a3a8c2dcd0638027" providerId="LiveId" clId="{AC12433F-A802-5D08-B4FC-068F20F4D524}" dt="2026-01-17T12:24:35.117" v="3177" actId="2085"/>
          <ac:spMkLst>
            <pc:docMk/>
            <pc:sldMk cId="3666152033" sldId="269"/>
            <ac:spMk id="30" creationId="{E8CECB36-6036-1AD2-09E6-147C909ACFAD}"/>
          </ac:spMkLst>
        </pc:spChg>
        <pc:spChg chg="mod">
          <ac:chgData name="Ruben BTMC" userId="a3a8c2dcd0638027" providerId="LiveId" clId="{AC12433F-A802-5D08-B4FC-068F20F4D524}" dt="2026-01-17T11:15:12.541" v="1523" actId="113"/>
          <ac:spMkLst>
            <pc:docMk/>
            <pc:sldMk cId="3666152033" sldId="269"/>
            <ac:spMk id="45" creationId="{28B06B88-A7D5-C00D-FCC7-B8046BCF0E6D}"/>
          </ac:spMkLst>
        </pc:spChg>
        <pc:spChg chg="del mod">
          <ac:chgData name="Ruben BTMC" userId="a3a8c2dcd0638027" providerId="LiveId" clId="{AC12433F-A802-5D08-B4FC-068F20F4D524}" dt="2026-01-17T11:10:15.453" v="1416" actId="478"/>
          <ac:spMkLst>
            <pc:docMk/>
            <pc:sldMk cId="3666152033" sldId="269"/>
            <ac:spMk id="50" creationId="{9D8FA33E-1479-8044-033C-96BC6D5CE2C2}"/>
          </ac:spMkLst>
        </pc:spChg>
        <pc:spChg chg="mod">
          <ac:chgData name="Ruben BTMC" userId="a3a8c2dcd0638027" providerId="LiveId" clId="{AC12433F-A802-5D08-B4FC-068F20F4D524}" dt="2026-01-17T16:00:23.989" v="3240" actId="1076"/>
          <ac:spMkLst>
            <pc:docMk/>
            <pc:sldMk cId="3666152033" sldId="269"/>
            <ac:spMk id="98" creationId="{F1C8BFEC-BB0D-C245-2ABE-2AF8DCB64DDD}"/>
          </ac:spMkLst>
        </pc:spChg>
        <pc:picChg chg="add mod modCrop">
          <ac:chgData name="Ruben BTMC" userId="a3a8c2dcd0638027" providerId="LiveId" clId="{AC12433F-A802-5D08-B4FC-068F20F4D524}" dt="2026-01-17T16:00:17.434" v="3237" actId="14100"/>
          <ac:picMkLst>
            <pc:docMk/>
            <pc:sldMk cId="3666152033" sldId="269"/>
            <ac:picMk id="9" creationId="{C73F1540-9767-07E4-4089-CF56D7FDECFD}"/>
          </ac:picMkLst>
        </pc:picChg>
        <pc:picChg chg="add mod modCrop">
          <ac:chgData name="Ruben BTMC" userId="a3a8c2dcd0638027" providerId="LiveId" clId="{AC12433F-A802-5D08-B4FC-068F20F4D524}" dt="2026-01-17T16:00:23.386" v="3239" actId="14100"/>
          <ac:picMkLst>
            <pc:docMk/>
            <pc:sldMk cId="3666152033" sldId="269"/>
            <ac:picMk id="11" creationId="{E514011F-D35A-FAB6-16F3-8AD6E746D313}"/>
          </ac:picMkLst>
        </pc:picChg>
        <pc:picChg chg="add del mod">
          <ac:chgData name="Ruben BTMC" userId="a3a8c2dcd0638027" providerId="LiveId" clId="{AC12433F-A802-5D08-B4FC-068F20F4D524}" dt="2026-01-17T11:12:42.575" v="1437" actId="478"/>
          <ac:picMkLst>
            <pc:docMk/>
            <pc:sldMk cId="3666152033" sldId="269"/>
            <ac:picMk id="1026" creationId="{A60F0C58-0BD3-B3B1-301E-562B289C731B}"/>
          </ac:picMkLst>
        </pc:picChg>
        <pc:cxnChg chg="del mod">
          <ac:chgData name="Ruben BTMC" userId="a3a8c2dcd0638027" providerId="LiveId" clId="{AC12433F-A802-5D08-B4FC-068F20F4D524}" dt="2026-01-17T11:10:01.960" v="1410" actId="478"/>
          <ac:cxnSpMkLst>
            <pc:docMk/>
            <pc:sldMk cId="3666152033" sldId="269"/>
            <ac:cxnSpMk id="7" creationId="{6EEDAE34-E65E-A89A-8A79-86B8C5DC2904}"/>
          </ac:cxnSpMkLst>
        </pc:cxnChg>
        <pc:cxnChg chg="del mod">
          <ac:chgData name="Ruben BTMC" userId="a3a8c2dcd0638027" providerId="LiveId" clId="{AC12433F-A802-5D08-B4FC-068F20F4D524}" dt="2026-01-17T11:10:02.834" v="1411" actId="478"/>
          <ac:cxnSpMkLst>
            <pc:docMk/>
            <pc:sldMk cId="3666152033" sldId="269"/>
            <ac:cxnSpMk id="12" creationId="{87008862-DEC7-7598-62CA-8A206127A289}"/>
          </ac:cxnSpMkLst>
        </pc:cxnChg>
        <pc:cxnChg chg="add del mod">
          <ac:chgData name="Ruben BTMC" userId="a3a8c2dcd0638027" providerId="LiveId" clId="{AC12433F-A802-5D08-B4FC-068F20F4D524}" dt="2026-01-17T12:23:38.729" v="3166" actId="478"/>
          <ac:cxnSpMkLst>
            <pc:docMk/>
            <pc:sldMk cId="3666152033" sldId="269"/>
            <ac:cxnSpMk id="18" creationId="{258C37D5-7517-5A38-8A92-515382173C6A}"/>
          </ac:cxnSpMkLst>
        </pc:cxnChg>
        <pc:cxnChg chg="del mod">
          <ac:chgData name="Ruben BTMC" userId="a3a8c2dcd0638027" providerId="LiveId" clId="{AC12433F-A802-5D08-B4FC-068F20F4D524}" dt="2026-01-17T11:10:03.688" v="1412" actId="478"/>
          <ac:cxnSpMkLst>
            <pc:docMk/>
            <pc:sldMk cId="3666152033" sldId="269"/>
            <ac:cxnSpMk id="46" creationId="{AB9048A9-EEBA-713A-AA1B-0EC4373B07F3}"/>
          </ac:cxnSpMkLst>
        </pc:cxnChg>
      </pc:sldChg>
      <pc:sldChg chg="addSp delSp modSp mod">
        <pc:chgData name="Ruben BTMC" userId="a3a8c2dcd0638027" providerId="LiveId" clId="{AC12433F-A802-5D08-B4FC-068F20F4D524}" dt="2026-01-17T12:26:36.986" v="3223" actId="1076"/>
        <pc:sldMkLst>
          <pc:docMk/>
          <pc:sldMk cId="3662652696" sldId="270"/>
        </pc:sldMkLst>
        <pc:spChg chg="mod">
          <ac:chgData name="Ruben BTMC" userId="a3a8c2dcd0638027" providerId="LiveId" clId="{AC12433F-A802-5D08-B4FC-068F20F4D524}" dt="2026-01-17T11:53:17.820" v="1912" actId="5793"/>
          <ac:spMkLst>
            <pc:docMk/>
            <pc:sldMk cId="3662652696" sldId="270"/>
            <ac:spMk id="2" creationId="{F14507BE-C286-86FC-AB16-E9B066F1CA1B}"/>
          </ac:spMkLst>
        </pc:spChg>
        <pc:spChg chg="del mod">
          <ac:chgData name="Ruben BTMC" userId="a3a8c2dcd0638027" providerId="LiveId" clId="{AC12433F-A802-5D08-B4FC-068F20F4D524}" dt="2026-01-17T11:50:02.697" v="1849" actId="478"/>
          <ac:spMkLst>
            <pc:docMk/>
            <pc:sldMk cId="3662652696" sldId="270"/>
            <ac:spMk id="3" creationId="{BE8A67F6-4722-F1E0-A5F6-D4625E2A3793}"/>
          </ac:spMkLst>
        </pc:spChg>
        <pc:spChg chg="add del mod">
          <ac:chgData name="Ruben BTMC" userId="a3a8c2dcd0638027" providerId="LiveId" clId="{AC12433F-A802-5D08-B4FC-068F20F4D524}" dt="2026-01-17T11:50:57.324" v="1863" actId="478"/>
          <ac:spMkLst>
            <pc:docMk/>
            <pc:sldMk cId="3662652696" sldId="270"/>
            <ac:spMk id="5" creationId="{AF175D20-08A1-B74B-5F73-136BFFA8E2C6}"/>
          </ac:spMkLst>
        </pc:spChg>
        <pc:spChg chg="add mod">
          <ac:chgData name="Ruben BTMC" userId="a3a8c2dcd0638027" providerId="LiveId" clId="{AC12433F-A802-5D08-B4FC-068F20F4D524}" dt="2026-01-17T12:20:10.338" v="3049"/>
          <ac:spMkLst>
            <pc:docMk/>
            <pc:sldMk cId="3662652696" sldId="270"/>
            <ac:spMk id="7" creationId="{DCCA7753-A45C-9F40-7717-371D80268312}"/>
          </ac:spMkLst>
        </pc:spChg>
        <pc:spChg chg="mod">
          <ac:chgData name="Ruben BTMC" userId="a3a8c2dcd0638027" providerId="LiveId" clId="{AC12433F-A802-5D08-B4FC-068F20F4D524}" dt="2026-01-17T12:26:36.986" v="3223" actId="1076"/>
          <ac:spMkLst>
            <pc:docMk/>
            <pc:sldMk cId="3662652696" sldId="270"/>
            <ac:spMk id="98" creationId="{3B4DBC60-0E17-1C51-09C3-6C99187E28AC}"/>
          </ac:spMkLst>
        </pc:spChg>
        <pc:picChg chg="add mod">
          <ac:chgData name="Ruben BTMC" userId="a3a8c2dcd0638027" providerId="LiveId" clId="{AC12433F-A802-5D08-B4FC-068F20F4D524}" dt="2026-01-17T11:53:40.201" v="1914" actId="1076"/>
          <ac:picMkLst>
            <pc:docMk/>
            <pc:sldMk cId="3662652696" sldId="270"/>
            <ac:picMk id="6" creationId="{4D2E6077-7171-8C4F-B391-A67F16A2125C}"/>
          </ac:picMkLst>
        </pc:picChg>
      </pc:sldChg>
      <pc:sldChg chg="delSp modSp mod ord modNotesTx">
        <pc:chgData name="Ruben BTMC" userId="a3a8c2dcd0638027" providerId="LiveId" clId="{AC12433F-A802-5D08-B4FC-068F20F4D524}" dt="2026-01-17T16:01:37.850" v="3266" actId="20577"/>
        <pc:sldMkLst>
          <pc:docMk/>
          <pc:sldMk cId="4117936542" sldId="271"/>
        </pc:sldMkLst>
        <pc:spChg chg="mod">
          <ac:chgData name="Ruben BTMC" userId="a3a8c2dcd0638027" providerId="LiveId" clId="{AC12433F-A802-5D08-B4FC-068F20F4D524}" dt="2026-01-17T12:05:47.864" v="2725" actId="20577"/>
          <ac:spMkLst>
            <pc:docMk/>
            <pc:sldMk cId="4117936542" sldId="271"/>
            <ac:spMk id="2" creationId="{E3975C31-9B7B-D31E-4D27-5118F1FF7376}"/>
          </ac:spMkLst>
        </pc:spChg>
        <pc:spChg chg="mod">
          <ac:chgData name="Ruben BTMC" userId="a3a8c2dcd0638027" providerId="LiveId" clId="{AC12433F-A802-5D08-B4FC-068F20F4D524}" dt="2026-01-17T12:26:16.583" v="3222" actId="6549"/>
          <ac:spMkLst>
            <pc:docMk/>
            <pc:sldMk cId="4117936542" sldId="271"/>
            <ac:spMk id="6" creationId="{A24CCF34-F3A5-8080-5BD5-0E07570AD00B}"/>
          </ac:spMkLst>
        </pc:spChg>
        <pc:spChg chg="del mod">
          <ac:chgData name="Ruben BTMC" userId="a3a8c2dcd0638027" providerId="LiveId" clId="{AC12433F-A802-5D08-B4FC-068F20F4D524}" dt="2026-01-17T11:54:01.724" v="1915" actId="478"/>
          <ac:spMkLst>
            <pc:docMk/>
            <pc:sldMk cId="4117936542" sldId="271"/>
            <ac:spMk id="8" creationId="{4524AA13-2817-F9C1-B263-ED31D187107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98DF0D-FE94-344D-AEE3-F3510E710AFC}" type="doc">
      <dgm:prSet loTypeId="urn:microsoft.com/office/officeart/2005/8/layout/hProcess7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28E734-AC9A-1349-832A-ED544B57B3A4}">
      <dgm:prSet phldrT="[Text]"/>
      <dgm:spPr/>
      <dgm:t>
        <a:bodyPr/>
        <a:lstStyle/>
        <a:p>
          <a:r>
            <a:rPr lang="en-US" dirty="0"/>
            <a:t>Safety &amp; standards</a:t>
          </a:r>
        </a:p>
      </dgm:t>
    </dgm:pt>
    <dgm:pt modelId="{49AB9551-CC92-4C46-9D67-5EFF3696334D}" type="parTrans" cxnId="{751B7FFA-F76E-1F45-8A5D-F02E95868D63}">
      <dgm:prSet/>
      <dgm:spPr/>
      <dgm:t>
        <a:bodyPr/>
        <a:lstStyle/>
        <a:p>
          <a:endParaRPr lang="en-US"/>
        </a:p>
      </dgm:t>
    </dgm:pt>
    <dgm:pt modelId="{EE67EEC3-757E-FF4B-AFCC-3556FBC0A53D}" type="sibTrans" cxnId="{751B7FFA-F76E-1F45-8A5D-F02E95868D63}">
      <dgm:prSet/>
      <dgm:spPr/>
      <dgm:t>
        <a:bodyPr/>
        <a:lstStyle/>
        <a:p>
          <a:endParaRPr lang="en-US"/>
        </a:p>
      </dgm:t>
    </dgm:pt>
    <dgm:pt modelId="{3E17FEC5-75C9-AC46-8CAD-960B3CC2C878}">
      <dgm:prSet phldrT="[Text]"/>
      <dgm:spPr/>
      <dgm:t>
        <a:bodyPr/>
        <a:lstStyle/>
        <a:p>
          <a:r>
            <a:rPr lang="en-US" dirty="0"/>
            <a:t>Sport integrity</a:t>
          </a:r>
        </a:p>
      </dgm:t>
    </dgm:pt>
    <dgm:pt modelId="{EBADD73B-86E7-5B42-9337-2CD7C4DAD566}" type="parTrans" cxnId="{36B9D880-FBF3-A04D-AD95-DDB92ED37B7E}">
      <dgm:prSet/>
      <dgm:spPr/>
      <dgm:t>
        <a:bodyPr/>
        <a:lstStyle/>
        <a:p>
          <a:endParaRPr lang="en-US"/>
        </a:p>
      </dgm:t>
    </dgm:pt>
    <dgm:pt modelId="{0BCB880B-ABEF-2E44-8DE0-801A6E49A715}" type="sibTrans" cxnId="{36B9D880-FBF3-A04D-AD95-DDB92ED37B7E}">
      <dgm:prSet/>
      <dgm:spPr/>
      <dgm:t>
        <a:bodyPr/>
        <a:lstStyle/>
        <a:p>
          <a:endParaRPr lang="en-US"/>
        </a:p>
      </dgm:t>
    </dgm:pt>
    <dgm:pt modelId="{6F2277AD-35AD-354F-B82A-DAEDE515AB86}">
      <dgm:prSet phldrT="[Text]"/>
      <dgm:spPr/>
      <dgm:t>
        <a:bodyPr/>
        <a:lstStyle/>
        <a:p>
          <a:r>
            <a:rPr lang="en-US" dirty="0"/>
            <a:t>Competition pathway</a:t>
          </a:r>
        </a:p>
      </dgm:t>
    </dgm:pt>
    <dgm:pt modelId="{C4A4F36B-4D23-284F-B01A-C13DA71B146F}" type="parTrans" cxnId="{53C90022-A4F2-BC43-9304-8A38F91BA33B}">
      <dgm:prSet/>
      <dgm:spPr/>
      <dgm:t>
        <a:bodyPr/>
        <a:lstStyle/>
        <a:p>
          <a:endParaRPr lang="en-US"/>
        </a:p>
      </dgm:t>
    </dgm:pt>
    <dgm:pt modelId="{20A6A18D-A70D-064A-B6F3-29A96B13FC22}" type="sibTrans" cxnId="{53C90022-A4F2-BC43-9304-8A38F91BA33B}">
      <dgm:prSet/>
      <dgm:spPr/>
      <dgm:t>
        <a:bodyPr/>
        <a:lstStyle/>
        <a:p>
          <a:endParaRPr lang="en-US"/>
        </a:p>
      </dgm:t>
    </dgm:pt>
    <dgm:pt modelId="{F364D281-660A-B942-86B2-E4C739F48EBC}">
      <dgm:prSet/>
      <dgm:spPr/>
      <dgm:t>
        <a:bodyPr/>
        <a:lstStyle/>
        <a:p>
          <a:r>
            <a:rPr lang="en-US" dirty="0"/>
            <a:t>Club empowerment</a:t>
          </a:r>
        </a:p>
      </dgm:t>
    </dgm:pt>
    <dgm:pt modelId="{AC03D713-0A89-7545-BDED-7E71F18442B5}" type="parTrans" cxnId="{B2F3BE66-A47D-4C4C-9C3C-4093B6409169}">
      <dgm:prSet/>
      <dgm:spPr/>
      <dgm:t>
        <a:bodyPr/>
        <a:lstStyle/>
        <a:p>
          <a:endParaRPr lang="en-US"/>
        </a:p>
      </dgm:t>
    </dgm:pt>
    <dgm:pt modelId="{0D5BBA60-5E0F-7045-B12A-BA56EF2FC280}" type="sibTrans" cxnId="{B2F3BE66-A47D-4C4C-9C3C-4093B6409169}">
      <dgm:prSet/>
      <dgm:spPr/>
      <dgm:t>
        <a:bodyPr/>
        <a:lstStyle/>
        <a:p>
          <a:endParaRPr lang="en-US"/>
        </a:p>
      </dgm:t>
    </dgm:pt>
    <dgm:pt modelId="{453535E0-3444-7F47-9E90-215ABCB6A4EE}" type="pres">
      <dgm:prSet presAssocID="{7498DF0D-FE94-344D-AEE3-F3510E710AFC}" presName="Name0" presStyleCnt="0">
        <dgm:presLayoutVars>
          <dgm:dir/>
          <dgm:animLvl val="lvl"/>
          <dgm:resizeHandles val="exact"/>
        </dgm:presLayoutVars>
      </dgm:prSet>
      <dgm:spPr/>
    </dgm:pt>
    <dgm:pt modelId="{DAB61530-1E9D-B24C-8026-2A97A1D49925}" type="pres">
      <dgm:prSet presAssocID="{3928E734-AC9A-1349-832A-ED544B57B3A4}" presName="compositeNode" presStyleCnt="0">
        <dgm:presLayoutVars>
          <dgm:bulletEnabled val="1"/>
        </dgm:presLayoutVars>
      </dgm:prSet>
      <dgm:spPr/>
    </dgm:pt>
    <dgm:pt modelId="{7C081879-DCBB-4546-B68A-DE4C5CD1D9F5}" type="pres">
      <dgm:prSet presAssocID="{3928E734-AC9A-1349-832A-ED544B57B3A4}" presName="bgRect" presStyleLbl="node1" presStyleIdx="0" presStyleCnt="4" custScaleY="154796"/>
      <dgm:spPr/>
    </dgm:pt>
    <dgm:pt modelId="{9D309F7D-AA82-A842-89D5-691CAE8D9155}" type="pres">
      <dgm:prSet presAssocID="{3928E734-AC9A-1349-832A-ED544B57B3A4}" presName="parentNode" presStyleLbl="node1" presStyleIdx="0" presStyleCnt="4">
        <dgm:presLayoutVars>
          <dgm:chMax val="0"/>
          <dgm:bulletEnabled val="1"/>
        </dgm:presLayoutVars>
      </dgm:prSet>
      <dgm:spPr/>
    </dgm:pt>
    <dgm:pt modelId="{ED1E5DE3-F6A7-0844-BE81-C1205A10B69A}" type="pres">
      <dgm:prSet presAssocID="{EE67EEC3-757E-FF4B-AFCC-3556FBC0A53D}" presName="hSp" presStyleCnt="0"/>
      <dgm:spPr/>
    </dgm:pt>
    <dgm:pt modelId="{8F7BDEFB-D9E1-6641-B162-A0B63ADBD882}" type="pres">
      <dgm:prSet presAssocID="{EE67EEC3-757E-FF4B-AFCC-3556FBC0A53D}" presName="vProcSp" presStyleCnt="0"/>
      <dgm:spPr/>
    </dgm:pt>
    <dgm:pt modelId="{DAEB9B0F-C110-094B-B298-667EF31BAEBD}" type="pres">
      <dgm:prSet presAssocID="{EE67EEC3-757E-FF4B-AFCC-3556FBC0A53D}" presName="vSp1" presStyleCnt="0"/>
      <dgm:spPr/>
    </dgm:pt>
    <dgm:pt modelId="{3180CDA3-B4BC-B046-AB4B-FE09256617B0}" type="pres">
      <dgm:prSet presAssocID="{EE67EEC3-757E-FF4B-AFCC-3556FBC0A53D}" presName="simulatedConn" presStyleLbl="solidFgAcc1" presStyleIdx="0" presStyleCnt="3" custLinFactY="104826" custLinFactNeighborY="200000"/>
      <dgm:spPr/>
    </dgm:pt>
    <dgm:pt modelId="{B68AB009-3D1D-BB48-8BBF-DF0B9AF7F53A}" type="pres">
      <dgm:prSet presAssocID="{EE67EEC3-757E-FF4B-AFCC-3556FBC0A53D}" presName="vSp2" presStyleCnt="0"/>
      <dgm:spPr/>
    </dgm:pt>
    <dgm:pt modelId="{27E96D7E-4135-BC42-BC9D-A3D8E43E6A29}" type="pres">
      <dgm:prSet presAssocID="{EE67EEC3-757E-FF4B-AFCC-3556FBC0A53D}" presName="sibTrans" presStyleCnt="0"/>
      <dgm:spPr/>
    </dgm:pt>
    <dgm:pt modelId="{F9BE3475-E0D1-814A-82F9-1880169E388A}" type="pres">
      <dgm:prSet presAssocID="{3E17FEC5-75C9-AC46-8CAD-960B3CC2C878}" presName="compositeNode" presStyleCnt="0">
        <dgm:presLayoutVars>
          <dgm:bulletEnabled val="1"/>
        </dgm:presLayoutVars>
      </dgm:prSet>
      <dgm:spPr/>
    </dgm:pt>
    <dgm:pt modelId="{4A297794-681C-E54E-885F-7A71970E0F9C}" type="pres">
      <dgm:prSet presAssocID="{3E17FEC5-75C9-AC46-8CAD-960B3CC2C878}" presName="bgRect" presStyleLbl="node1" presStyleIdx="1" presStyleCnt="4" custScaleY="154796"/>
      <dgm:spPr/>
    </dgm:pt>
    <dgm:pt modelId="{C22E5131-BE4E-014E-9C71-81A74EE7FD75}" type="pres">
      <dgm:prSet presAssocID="{3E17FEC5-75C9-AC46-8CAD-960B3CC2C878}" presName="parentNode" presStyleLbl="node1" presStyleIdx="1" presStyleCnt="4">
        <dgm:presLayoutVars>
          <dgm:chMax val="0"/>
          <dgm:bulletEnabled val="1"/>
        </dgm:presLayoutVars>
      </dgm:prSet>
      <dgm:spPr/>
    </dgm:pt>
    <dgm:pt modelId="{3BDCDC30-46C6-1647-B98F-9E635D803719}" type="pres">
      <dgm:prSet presAssocID="{0BCB880B-ABEF-2E44-8DE0-801A6E49A715}" presName="hSp" presStyleCnt="0"/>
      <dgm:spPr/>
    </dgm:pt>
    <dgm:pt modelId="{5EA64A7C-CC47-7F41-8E7D-031EC8CF09BA}" type="pres">
      <dgm:prSet presAssocID="{0BCB880B-ABEF-2E44-8DE0-801A6E49A715}" presName="vProcSp" presStyleCnt="0"/>
      <dgm:spPr/>
    </dgm:pt>
    <dgm:pt modelId="{8947D6B4-3388-8B45-8EAB-89AD6F3AD27E}" type="pres">
      <dgm:prSet presAssocID="{0BCB880B-ABEF-2E44-8DE0-801A6E49A715}" presName="vSp1" presStyleCnt="0"/>
      <dgm:spPr/>
    </dgm:pt>
    <dgm:pt modelId="{B22AB8A3-AE7C-1244-B2CF-78CB26441F19}" type="pres">
      <dgm:prSet presAssocID="{0BCB880B-ABEF-2E44-8DE0-801A6E49A715}" presName="simulatedConn" presStyleLbl="solidFgAcc1" presStyleIdx="1" presStyleCnt="3" custLinFactY="104826" custLinFactNeighborY="200000"/>
      <dgm:spPr/>
    </dgm:pt>
    <dgm:pt modelId="{212BE6AA-6B31-4341-86E3-7A5582625918}" type="pres">
      <dgm:prSet presAssocID="{0BCB880B-ABEF-2E44-8DE0-801A6E49A715}" presName="vSp2" presStyleCnt="0"/>
      <dgm:spPr/>
    </dgm:pt>
    <dgm:pt modelId="{7C2039F8-7729-394E-A800-83AF46200425}" type="pres">
      <dgm:prSet presAssocID="{0BCB880B-ABEF-2E44-8DE0-801A6E49A715}" presName="sibTrans" presStyleCnt="0"/>
      <dgm:spPr/>
    </dgm:pt>
    <dgm:pt modelId="{E98F9F00-8D62-5D4D-B2A7-BDF5FDFE8C75}" type="pres">
      <dgm:prSet presAssocID="{6F2277AD-35AD-354F-B82A-DAEDE515AB86}" presName="compositeNode" presStyleCnt="0">
        <dgm:presLayoutVars>
          <dgm:bulletEnabled val="1"/>
        </dgm:presLayoutVars>
      </dgm:prSet>
      <dgm:spPr/>
    </dgm:pt>
    <dgm:pt modelId="{02432AD1-3D93-4B46-964B-851D1E04063D}" type="pres">
      <dgm:prSet presAssocID="{6F2277AD-35AD-354F-B82A-DAEDE515AB86}" presName="bgRect" presStyleLbl="node1" presStyleIdx="2" presStyleCnt="4" custScaleY="154796"/>
      <dgm:spPr/>
    </dgm:pt>
    <dgm:pt modelId="{636097CF-0BBE-BB4F-B31D-8450E3C977E3}" type="pres">
      <dgm:prSet presAssocID="{6F2277AD-35AD-354F-B82A-DAEDE515AB86}" presName="parentNode" presStyleLbl="node1" presStyleIdx="2" presStyleCnt="4">
        <dgm:presLayoutVars>
          <dgm:chMax val="0"/>
          <dgm:bulletEnabled val="1"/>
        </dgm:presLayoutVars>
      </dgm:prSet>
      <dgm:spPr/>
    </dgm:pt>
    <dgm:pt modelId="{99985D00-1BE0-194A-AC37-A4B3B4AD0FD2}" type="pres">
      <dgm:prSet presAssocID="{20A6A18D-A70D-064A-B6F3-29A96B13FC22}" presName="hSp" presStyleCnt="0"/>
      <dgm:spPr/>
    </dgm:pt>
    <dgm:pt modelId="{862AEBF5-43B9-7546-961F-D8486CA2E144}" type="pres">
      <dgm:prSet presAssocID="{20A6A18D-A70D-064A-B6F3-29A96B13FC22}" presName="vProcSp" presStyleCnt="0"/>
      <dgm:spPr/>
    </dgm:pt>
    <dgm:pt modelId="{2ABD30E0-4431-E544-B95C-81F72BC247B8}" type="pres">
      <dgm:prSet presAssocID="{20A6A18D-A70D-064A-B6F3-29A96B13FC22}" presName="vSp1" presStyleCnt="0"/>
      <dgm:spPr/>
    </dgm:pt>
    <dgm:pt modelId="{EE9EFBDC-C3DB-F344-B23B-A7D56EB980D0}" type="pres">
      <dgm:prSet presAssocID="{20A6A18D-A70D-064A-B6F3-29A96B13FC22}" presName="simulatedConn" presStyleLbl="solidFgAcc1" presStyleIdx="2" presStyleCnt="3" custLinFactY="104826" custLinFactNeighborY="200000"/>
      <dgm:spPr/>
    </dgm:pt>
    <dgm:pt modelId="{0AB4F68E-9189-5144-8D57-57B584FAECE5}" type="pres">
      <dgm:prSet presAssocID="{20A6A18D-A70D-064A-B6F3-29A96B13FC22}" presName="vSp2" presStyleCnt="0"/>
      <dgm:spPr/>
    </dgm:pt>
    <dgm:pt modelId="{ED859B27-3BD8-D040-8275-E363C7AB009F}" type="pres">
      <dgm:prSet presAssocID="{20A6A18D-A70D-064A-B6F3-29A96B13FC22}" presName="sibTrans" presStyleCnt="0"/>
      <dgm:spPr/>
    </dgm:pt>
    <dgm:pt modelId="{0D9A793C-77D1-2B4F-9E4A-1BB06947F5EC}" type="pres">
      <dgm:prSet presAssocID="{F364D281-660A-B942-86B2-E4C739F48EBC}" presName="compositeNode" presStyleCnt="0">
        <dgm:presLayoutVars>
          <dgm:bulletEnabled val="1"/>
        </dgm:presLayoutVars>
      </dgm:prSet>
      <dgm:spPr/>
    </dgm:pt>
    <dgm:pt modelId="{C736E015-2AD2-9F4C-8382-80D116C1305C}" type="pres">
      <dgm:prSet presAssocID="{F364D281-660A-B942-86B2-E4C739F48EBC}" presName="bgRect" presStyleLbl="node1" presStyleIdx="3" presStyleCnt="4" custScaleY="154796"/>
      <dgm:spPr/>
    </dgm:pt>
    <dgm:pt modelId="{8D07FA1C-8C85-A947-A13A-819FE7CABEAB}" type="pres">
      <dgm:prSet presAssocID="{F364D281-660A-B942-86B2-E4C739F48EBC}" presName="parentNode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AD430A-8DB3-A244-A60A-4E931BCE50AF}" type="presOf" srcId="{F364D281-660A-B942-86B2-E4C739F48EBC}" destId="{C736E015-2AD2-9F4C-8382-80D116C1305C}" srcOrd="0" destOrd="0" presId="urn:microsoft.com/office/officeart/2005/8/layout/hProcess7"/>
    <dgm:cxn modelId="{53C90022-A4F2-BC43-9304-8A38F91BA33B}" srcId="{7498DF0D-FE94-344D-AEE3-F3510E710AFC}" destId="{6F2277AD-35AD-354F-B82A-DAEDE515AB86}" srcOrd="2" destOrd="0" parTransId="{C4A4F36B-4D23-284F-B01A-C13DA71B146F}" sibTransId="{20A6A18D-A70D-064A-B6F3-29A96B13FC22}"/>
    <dgm:cxn modelId="{0CE50826-D29E-614E-869F-D878FC393D88}" type="presOf" srcId="{3E17FEC5-75C9-AC46-8CAD-960B3CC2C878}" destId="{4A297794-681C-E54E-885F-7A71970E0F9C}" srcOrd="0" destOrd="0" presId="urn:microsoft.com/office/officeart/2005/8/layout/hProcess7"/>
    <dgm:cxn modelId="{F929C34E-7BB7-1A4F-A17C-3C51B7096CB6}" type="presOf" srcId="{3928E734-AC9A-1349-832A-ED544B57B3A4}" destId="{9D309F7D-AA82-A842-89D5-691CAE8D9155}" srcOrd="1" destOrd="0" presId="urn:microsoft.com/office/officeart/2005/8/layout/hProcess7"/>
    <dgm:cxn modelId="{8A068C57-68BD-E046-B779-1EEB34A0E03B}" type="presOf" srcId="{6F2277AD-35AD-354F-B82A-DAEDE515AB86}" destId="{02432AD1-3D93-4B46-964B-851D1E04063D}" srcOrd="0" destOrd="0" presId="urn:microsoft.com/office/officeart/2005/8/layout/hProcess7"/>
    <dgm:cxn modelId="{D0846A5D-3DE7-E641-8358-C07838C5D1AC}" type="presOf" srcId="{3928E734-AC9A-1349-832A-ED544B57B3A4}" destId="{7C081879-DCBB-4546-B68A-DE4C5CD1D9F5}" srcOrd="0" destOrd="0" presId="urn:microsoft.com/office/officeart/2005/8/layout/hProcess7"/>
    <dgm:cxn modelId="{B2F3BE66-A47D-4C4C-9C3C-4093B6409169}" srcId="{7498DF0D-FE94-344D-AEE3-F3510E710AFC}" destId="{F364D281-660A-B942-86B2-E4C739F48EBC}" srcOrd="3" destOrd="0" parTransId="{AC03D713-0A89-7545-BDED-7E71F18442B5}" sibTransId="{0D5BBA60-5E0F-7045-B12A-BA56EF2FC280}"/>
    <dgm:cxn modelId="{71DD6B6D-A4A4-AC4D-A9FD-D42B25BA031E}" type="presOf" srcId="{6F2277AD-35AD-354F-B82A-DAEDE515AB86}" destId="{636097CF-0BBE-BB4F-B31D-8450E3C977E3}" srcOrd="1" destOrd="0" presId="urn:microsoft.com/office/officeart/2005/8/layout/hProcess7"/>
    <dgm:cxn modelId="{B72F0679-0B94-7C43-B70A-CA0EFE023A23}" type="presOf" srcId="{F364D281-660A-B942-86B2-E4C739F48EBC}" destId="{8D07FA1C-8C85-A947-A13A-819FE7CABEAB}" srcOrd="1" destOrd="0" presId="urn:microsoft.com/office/officeart/2005/8/layout/hProcess7"/>
    <dgm:cxn modelId="{36B9D880-FBF3-A04D-AD95-DDB92ED37B7E}" srcId="{7498DF0D-FE94-344D-AEE3-F3510E710AFC}" destId="{3E17FEC5-75C9-AC46-8CAD-960B3CC2C878}" srcOrd="1" destOrd="0" parTransId="{EBADD73B-86E7-5B42-9337-2CD7C4DAD566}" sibTransId="{0BCB880B-ABEF-2E44-8DE0-801A6E49A715}"/>
    <dgm:cxn modelId="{F2761ECF-CCD0-2846-9EC9-88B557D6C02E}" type="presOf" srcId="{7498DF0D-FE94-344D-AEE3-F3510E710AFC}" destId="{453535E0-3444-7F47-9E90-215ABCB6A4EE}" srcOrd="0" destOrd="0" presId="urn:microsoft.com/office/officeart/2005/8/layout/hProcess7"/>
    <dgm:cxn modelId="{2CBBDDD3-804A-8E48-BFFA-ED766377BF98}" type="presOf" srcId="{3E17FEC5-75C9-AC46-8CAD-960B3CC2C878}" destId="{C22E5131-BE4E-014E-9C71-81A74EE7FD75}" srcOrd="1" destOrd="0" presId="urn:microsoft.com/office/officeart/2005/8/layout/hProcess7"/>
    <dgm:cxn modelId="{751B7FFA-F76E-1F45-8A5D-F02E95868D63}" srcId="{7498DF0D-FE94-344D-AEE3-F3510E710AFC}" destId="{3928E734-AC9A-1349-832A-ED544B57B3A4}" srcOrd="0" destOrd="0" parTransId="{49AB9551-CC92-4C46-9D67-5EFF3696334D}" sibTransId="{EE67EEC3-757E-FF4B-AFCC-3556FBC0A53D}"/>
    <dgm:cxn modelId="{FE45E812-1D36-BD49-BD6E-53B98C6AA125}" type="presParOf" srcId="{453535E0-3444-7F47-9E90-215ABCB6A4EE}" destId="{DAB61530-1E9D-B24C-8026-2A97A1D49925}" srcOrd="0" destOrd="0" presId="urn:microsoft.com/office/officeart/2005/8/layout/hProcess7"/>
    <dgm:cxn modelId="{9B8B78C5-9A20-1A4F-9B95-4F51FA7D5522}" type="presParOf" srcId="{DAB61530-1E9D-B24C-8026-2A97A1D49925}" destId="{7C081879-DCBB-4546-B68A-DE4C5CD1D9F5}" srcOrd="0" destOrd="0" presId="urn:microsoft.com/office/officeart/2005/8/layout/hProcess7"/>
    <dgm:cxn modelId="{5D2037F0-7D73-7043-A053-9AA53CBA5B77}" type="presParOf" srcId="{DAB61530-1E9D-B24C-8026-2A97A1D49925}" destId="{9D309F7D-AA82-A842-89D5-691CAE8D9155}" srcOrd="1" destOrd="0" presId="urn:microsoft.com/office/officeart/2005/8/layout/hProcess7"/>
    <dgm:cxn modelId="{B925E265-E699-F14C-922B-52FE39363978}" type="presParOf" srcId="{453535E0-3444-7F47-9E90-215ABCB6A4EE}" destId="{ED1E5DE3-F6A7-0844-BE81-C1205A10B69A}" srcOrd="1" destOrd="0" presId="urn:microsoft.com/office/officeart/2005/8/layout/hProcess7"/>
    <dgm:cxn modelId="{95D28554-0CD5-0B42-8BC5-1FA4BD8DFECC}" type="presParOf" srcId="{453535E0-3444-7F47-9E90-215ABCB6A4EE}" destId="{8F7BDEFB-D9E1-6641-B162-A0B63ADBD882}" srcOrd="2" destOrd="0" presId="urn:microsoft.com/office/officeart/2005/8/layout/hProcess7"/>
    <dgm:cxn modelId="{BAD1CBAD-5A9F-B646-BCF8-78440AD9624C}" type="presParOf" srcId="{8F7BDEFB-D9E1-6641-B162-A0B63ADBD882}" destId="{DAEB9B0F-C110-094B-B298-667EF31BAEBD}" srcOrd="0" destOrd="0" presId="urn:microsoft.com/office/officeart/2005/8/layout/hProcess7"/>
    <dgm:cxn modelId="{C9AD9EE3-1AE8-4F47-A480-6BD48B5F5B3A}" type="presParOf" srcId="{8F7BDEFB-D9E1-6641-B162-A0B63ADBD882}" destId="{3180CDA3-B4BC-B046-AB4B-FE09256617B0}" srcOrd="1" destOrd="0" presId="urn:microsoft.com/office/officeart/2005/8/layout/hProcess7"/>
    <dgm:cxn modelId="{5CD4D7CD-9B61-BF42-8C31-9E0D149DD87B}" type="presParOf" srcId="{8F7BDEFB-D9E1-6641-B162-A0B63ADBD882}" destId="{B68AB009-3D1D-BB48-8BBF-DF0B9AF7F53A}" srcOrd="2" destOrd="0" presId="urn:microsoft.com/office/officeart/2005/8/layout/hProcess7"/>
    <dgm:cxn modelId="{1958637B-3933-DD4D-9955-6740D405F139}" type="presParOf" srcId="{453535E0-3444-7F47-9E90-215ABCB6A4EE}" destId="{27E96D7E-4135-BC42-BC9D-A3D8E43E6A29}" srcOrd="3" destOrd="0" presId="urn:microsoft.com/office/officeart/2005/8/layout/hProcess7"/>
    <dgm:cxn modelId="{D3A7BA85-0239-0447-83D1-7FDD2943A4BD}" type="presParOf" srcId="{453535E0-3444-7F47-9E90-215ABCB6A4EE}" destId="{F9BE3475-E0D1-814A-82F9-1880169E388A}" srcOrd="4" destOrd="0" presId="urn:microsoft.com/office/officeart/2005/8/layout/hProcess7"/>
    <dgm:cxn modelId="{B089868F-EDE9-EC4C-8A49-A0A47777445B}" type="presParOf" srcId="{F9BE3475-E0D1-814A-82F9-1880169E388A}" destId="{4A297794-681C-E54E-885F-7A71970E0F9C}" srcOrd="0" destOrd="0" presId="urn:microsoft.com/office/officeart/2005/8/layout/hProcess7"/>
    <dgm:cxn modelId="{15C04238-732B-BA42-A46E-96EEA16038C6}" type="presParOf" srcId="{F9BE3475-E0D1-814A-82F9-1880169E388A}" destId="{C22E5131-BE4E-014E-9C71-81A74EE7FD75}" srcOrd="1" destOrd="0" presId="urn:microsoft.com/office/officeart/2005/8/layout/hProcess7"/>
    <dgm:cxn modelId="{849B8081-9C08-1946-B510-CC131F363156}" type="presParOf" srcId="{453535E0-3444-7F47-9E90-215ABCB6A4EE}" destId="{3BDCDC30-46C6-1647-B98F-9E635D803719}" srcOrd="5" destOrd="0" presId="urn:microsoft.com/office/officeart/2005/8/layout/hProcess7"/>
    <dgm:cxn modelId="{4F3C6BA4-5972-B34F-87FB-278823642991}" type="presParOf" srcId="{453535E0-3444-7F47-9E90-215ABCB6A4EE}" destId="{5EA64A7C-CC47-7F41-8E7D-031EC8CF09BA}" srcOrd="6" destOrd="0" presId="urn:microsoft.com/office/officeart/2005/8/layout/hProcess7"/>
    <dgm:cxn modelId="{8334BF83-16A2-8045-B15F-4E9A6EB4DD1B}" type="presParOf" srcId="{5EA64A7C-CC47-7F41-8E7D-031EC8CF09BA}" destId="{8947D6B4-3388-8B45-8EAB-89AD6F3AD27E}" srcOrd="0" destOrd="0" presId="urn:microsoft.com/office/officeart/2005/8/layout/hProcess7"/>
    <dgm:cxn modelId="{174C90AA-438B-7442-BC3D-1C76A67DC22D}" type="presParOf" srcId="{5EA64A7C-CC47-7F41-8E7D-031EC8CF09BA}" destId="{B22AB8A3-AE7C-1244-B2CF-78CB26441F19}" srcOrd="1" destOrd="0" presId="urn:microsoft.com/office/officeart/2005/8/layout/hProcess7"/>
    <dgm:cxn modelId="{5C145183-0DEC-F04C-8198-CAA5F31F3FF6}" type="presParOf" srcId="{5EA64A7C-CC47-7F41-8E7D-031EC8CF09BA}" destId="{212BE6AA-6B31-4341-86E3-7A5582625918}" srcOrd="2" destOrd="0" presId="urn:microsoft.com/office/officeart/2005/8/layout/hProcess7"/>
    <dgm:cxn modelId="{17F7C396-D2F3-474A-ACA4-FF38056483B0}" type="presParOf" srcId="{453535E0-3444-7F47-9E90-215ABCB6A4EE}" destId="{7C2039F8-7729-394E-A800-83AF46200425}" srcOrd="7" destOrd="0" presId="urn:microsoft.com/office/officeart/2005/8/layout/hProcess7"/>
    <dgm:cxn modelId="{5B3DA467-E8D6-E445-BDC8-D9653483CDFD}" type="presParOf" srcId="{453535E0-3444-7F47-9E90-215ABCB6A4EE}" destId="{E98F9F00-8D62-5D4D-B2A7-BDF5FDFE8C75}" srcOrd="8" destOrd="0" presId="urn:microsoft.com/office/officeart/2005/8/layout/hProcess7"/>
    <dgm:cxn modelId="{90FCD331-0C5B-5041-898F-854D88EAE0A5}" type="presParOf" srcId="{E98F9F00-8D62-5D4D-B2A7-BDF5FDFE8C75}" destId="{02432AD1-3D93-4B46-964B-851D1E04063D}" srcOrd="0" destOrd="0" presId="urn:microsoft.com/office/officeart/2005/8/layout/hProcess7"/>
    <dgm:cxn modelId="{B9820E90-49B7-2746-9579-A055126681A1}" type="presParOf" srcId="{E98F9F00-8D62-5D4D-B2A7-BDF5FDFE8C75}" destId="{636097CF-0BBE-BB4F-B31D-8450E3C977E3}" srcOrd="1" destOrd="0" presId="urn:microsoft.com/office/officeart/2005/8/layout/hProcess7"/>
    <dgm:cxn modelId="{4D4E0717-1F6B-C040-9481-D9EAFA409587}" type="presParOf" srcId="{453535E0-3444-7F47-9E90-215ABCB6A4EE}" destId="{99985D00-1BE0-194A-AC37-A4B3B4AD0FD2}" srcOrd="9" destOrd="0" presId="urn:microsoft.com/office/officeart/2005/8/layout/hProcess7"/>
    <dgm:cxn modelId="{5B7D45A1-433F-4A48-A2BF-B8CE4A7B1221}" type="presParOf" srcId="{453535E0-3444-7F47-9E90-215ABCB6A4EE}" destId="{862AEBF5-43B9-7546-961F-D8486CA2E144}" srcOrd="10" destOrd="0" presId="urn:microsoft.com/office/officeart/2005/8/layout/hProcess7"/>
    <dgm:cxn modelId="{D90B9583-0086-174E-956D-A489F490F2AF}" type="presParOf" srcId="{862AEBF5-43B9-7546-961F-D8486CA2E144}" destId="{2ABD30E0-4431-E544-B95C-81F72BC247B8}" srcOrd="0" destOrd="0" presId="urn:microsoft.com/office/officeart/2005/8/layout/hProcess7"/>
    <dgm:cxn modelId="{9935E304-1067-7544-B15F-EC49F1C2DC28}" type="presParOf" srcId="{862AEBF5-43B9-7546-961F-D8486CA2E144}" destId="{EE9EFBDC-C3DB-F344-B23B-A7D56EB980D0}" srcOrd="1" destOrd="0" presId="urn:microsoft.com/office/officeart/2005/8/layout/hProcess7"/>
    <dgm:cxn modelId="{259C0BFF-822B-F04F-BC3E-CABC3738F78B}" type="presParOf" srcId="{862AEBF5-43B9-7546-961F-D8486CA2E144}" destId="{0AB4F68E-9189-5144-8D57-57B584FAECE5}" srcOrd="2" destOrd="0" presId="urn:microsoft.com/office/officeart/2005/8/layout/hProcess7"/>
    <dgm:cxn modelId="{081D7B77-6EE0-A14C-934F-35A7714C935C}" type="presParOf" srcId="{453535E0-3444-7F47-9E90-215ABCB6A4EE}" destId="{ED859B27-3BD8-D040-8275-E363C7AB009F}" srcOrd="11" destOrd="0" presId="urn:microsoft.com/office/officeart/2005/8/layout/hProcess7"/>
    <dgm:cxn modelId="{177BDB7F-8D90-AD47-895F-60A90A915A6F}" type="presParOf" srcId="{453535E0-3444-7F47-9E90-215ABCB6A4EE}" destId="{0D9A793C-77D1-2B4F-9E4A-1BB06947F5EC}" srcOrd="12" destOrd="0" presId="urn:microsoft.com/office/officeart/2005/8/layout/hProcess7"/>
    <dgm:cxn modelId="{6949D8C0-85D9-4547-A78E-1FF17DAEC6BC}" type="presParOf" srcId="{0D9A793C-77D1-2B4F-9E4A-1BB06947F5EC}" destId="{C736E015-2AD2-9F4C-8382-80D116C1305C}" srcOrd="0" destOrd="0" presId="urn:microsoft.com/office/officeart/2005/8/layout/hProcess7"/>
    <dgm:cxn modelId="{37A19F04-8207-D042-A2FF-F850C6B224E3}" type="presParOf" srcId="{0D9A793C-77D1-2B4F-9E4A-1BB06947F5EC}" destId="{8D07FA1C-8C85-A947-A13A-819FE7CABEAB}" srcOrd="1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81879-DCBB-4546-B68A-DE4C5CD1D9F5}">
      <dsp:nvSpPr>
        <dsp:cNvPr id="0" name=""/>
        <dsp:cNvSpPr/>
      </dsp:nvSpPr>
      <dsp:spPr>
        <a:xfrm>
          <a:off x="3397" y="745086"/>
          <a:ext cx="2043404" cy="3795730"/>
        </a:xfrm>
        <a:prstGeom prst="roundRect">
          <a:avLst>
            <a:gd name="adj" fmla="val 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Safety &amp; standards</a:t>
          </a:r>
        </a:p>
      </dsp:txBody>
      <dsp:txXfrm rot="16200000">
        <a:off x="-1348511" y="2096995"/>
        <a:ext cx="3112499" cy="408680"/>
      </dsp:txXfrm>
    </dsp:sp>
    <dsp:sp modelId="{4A297794-681C-E54E-885F-7A71970E0F9C}">
      <dsp:nvSpPr>
        <dsp:cNvPr id="0" name=""/>
        <dsp:cNvSpPr/>
      </dsp:nvSpPr>
      <dsp:spPr>
        <a:xfrm>
          <a:off x="2118321" y="745086"/>
          <a:ext cx="2043404" cy="3795730"/>
        </a:xfrm>
        <a:prstGeom prst="roundRect">
          <a:avLst>
            <a:gd name="adj" fmla="val 5000"/>
          </a:avLst>
        </a:prstGeom>
        <a:solidFill>
          <a:schemeClr val="accent2">
            <a:hueOff val="-3450630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Sport integrity</a:t>
          </a:r>
        </a:p>
      </dsp:txBody>
      <dsp:txXfrm rot="16200000">
        <a:off x="766412" y="2096995"/>
        <a:ext cx="3112499" cy="408680"/>
      </dsp:txXfrm>
    </dsp:sp>
    <dsp:sp modelId="{3180CDA3-B4BC-B046-AB4B-FE09256617B0}">
      <dsp:nvSpPr>
        <dsp:cNvPr id="0" name=""/>
        <dsp:cNvSpPr/>
      </dsp:nvSpPr>
      <dsp:spPr>
        <a:xfrm rot="5400000">
          <a:off x="1948281" y="3409215"/>
          <a:ext cx="360513" cy="30651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432AD1-3D93-4B46-964B-851D1E04063D}">
      <dsp:nvSpPr>
        <dsp:cNvPr id="0" name=""/>
        <dsp:cNvSpPr/>
      </dsp:nvSpPr>
      <dsp:spPr>
        <a:xfrm>
          <a:off x="4233245" y="745086"/>
          <a:ext cx="2043404" cy="3795730"/>
        </a:xfrm>
        <a:prstGeom prst="roundRect">
          <a:avLst>
            <a:gd name="adj" fmla="val 5000"/>
          </a:avLst>
        </a:prstGeom>
        <a:solidFill>
          <a:schemeClr val="accent2">
            <a:hueOff val="-6901260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97790" bIns="0" numCol="1" spcCol="1270" anchor="t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Competition pathway</a:t>
          </a:r>
        </a:p>
      </dsp:txBody>
      <dsp:txXfrm rot="16200000">
        <a:off x="2881335" y="2096995"/>
        <a:ext cx="3112499" cy="408680"/>
      </dsp:txXfrm>
    </dsp:sp>
    <dsp:sp modelId="{B22AB8A3-AE7C-1244-B2CF-78CB26441F19}">
      <dsp:nvSpPr>
        <dsp:cNvPr id="0" name=""/>
        <dsp:cNvSpPr/>
      </dsp:nvSpPr>
      <dsp:spPr>
        <a:xfrm rot="5400000">
          <a:off x="4063205" y="3409215"/>
          <a:ext cx="360513" cy="30651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5175945"/>
              <a:satOff val="22930"/>
              <a:lumOff val="-8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36E015-2AD2-9F4C-8382-80D116C1305C}">
      <dsp:nvSpPr>
        <dsp:cNvPr id="0" name=""/>
        <dsp:cNvSpPr/>
      </dsp:nvSpPr>
      <dsp:spPr>
        <a:xfrm>
          <a:off x="6348169" y="745086"/>
          <a:ext cx="2043404" cy="3795730"/>
        </a:xfrm>
        <a:prstGeom prst="roundRect">
          <a:avLst>
            <a:gd name="adj" fmla="val 5000"/>
          </a:avLst>
        </a:prstGeom>
        <a:solidFill>
          <a:schemeClr val="accent2">
            <a:hueOff val="-10351890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2009" rIns="93345" bIns="0" numCol="1" spcCol="1270" anchor="t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Club empowerment</a:t>
          </a:r>
        </a:p>
      </dsp:txBody>
      <dsp:txXfrm rot="16200000">
        <a:off x="4996259" y="2096995"/>
        <a:ext cx="3112499" cy="408680"/>
      </dsp:txXfrm>
    </dsp:sp>
    <dsp:sp modelId="{EE9EFBDC-C3DB-F344-B23B-A7D56EB980D0}">
      <dsp:nvSpPr>
        <dsp:cNvPr id="0" name=""/>
        <dsp:cNvSpPr/>
      </dsp:nvSpPr>
      <dsp:spPr>
        <a:xfrm rot="5400000">
          <a:off x="6178129" y="3409215"/>
          <a:ext cx="360513" cy="30651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351890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B732DEA8-58E1-7EC7-35C0-36CE4BB5A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BD747B53-5502-9180-1F6C-F26C59AB51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276DF81B-0BE5-F2D5-7ACE-472B7FBFBDD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16365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10266F61-28EF-CD1C-6B7B-8A773D794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14D7DA3A-72F9-2FE7-16D7-F6EE0BAB629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EA7EE01F-EA8B-CC65-5B41-2AAA16DA86C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994929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ADE7110A-6B57-F9B2-6844-7AAC65039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FEB97E99-CE8F-2CD4-A26A-6EBC8C35D5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SPOC = Single Point of Contact</a:t>
            </a:r>
            <a:endParaRPr lang="en-US"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7123AD18-F91C-6148-CE35-E55D90F20D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39040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A427645D-F986-904E-B0B7-88BDBCE03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6D055F7E-2274-F1A7-2C2D-FD860C0C9B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dirty="0"/>
              <a:t>F9U Technical Coordinator</a:t>
            </a:r>
            <a:r>
              <a:rPr lang="en-US" dirty="0"/>
              <a:t> (section lead; rules alignment, safety guidelines, liaison)  </a:t>
            </a:r>
          </a:p>
          <a:p>
            <a:r>
              <a:rPr lang="en-US" i="1" dirty="0"/>
              <a:t>(Optional)</a:t>
            </a:r>
            <a:r>
              <a:rPr lang="en-US" dirty="0"/>
              <a:t> </a:t>
            </a:r>
            <a:r>
              <a:rPr lang="en-US" b="1" dirty="0"/>
              <a:t>Sporting Director / Co-lead</a:t>
            </a:r>
            <a:r>
              <a:rPr lang="en-US" dirty="0"/>
              <a:t> (supports sport framework + bilingual representation)  </a:t>
            </a:r>
          </a:p>
          <a:p>
            <a:r>
              <a:rPr lang="en-US" b="1" dirty="0"/>
              <a:t>Working Group / Section Core</a:t>
            </a:r>
            <a:r>
              <a:rPr lang="en-US" dirty="0"/>
              <a:t>: clubs (Flanders + Wallonia/Brussels) that </a:t>
            </a:r>
            <a:r>
              <a:rPr lang="en-US" dirty="0" err="1"/>
              <a:t>organise</a:t>
            </a:r>
            <a:r>
              <a:rPr lang="en-US" dirty="0"/>
              <a:t> or want to </a:t>
            </a:r>
            <a:r>
              <a:rPr lang="en-US" dirty="0" err="1"/>
              <a:t>organise</a:t>
            </a:r>
            <a:r>
              <a:rPr lang="en-US" dirty="0"/>
              <a:t> races + experienced pilots supporting competition setup  </a:t>
            </a:r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Event Director</a:t>
            </a:r>
            <a:r>
              <a:rPr lang="en-US" dirty="0"/>
              <a:t> (overall event oversight + safety + compliance)  </a:t>
            </a:r>
          </a:p>
          <a:p>
            <a:r>
              <a:rPr lang="en-US" b="1" dirty="0"/>
              <a:t>Race Director</a:t>
            </a:r>
            <a:r>
              <a:rPr lang="en-US" dirty="0"/>
              <a:t> (race oversight + safety + rule application during races)  </a:t>
            </a:r>
          </a:p>
          <a:p>
            <a:r>
              <a:rPr lang="en-US" b="1" dirty="0"/>
              <a:t>Timing/Starter</a:t>
            </a:r>
            <a:r>
              <a:rPr lang="en-US" dirty="0"/>
              <a:t> (start procedure + pilot call-up / preflight checks support)  </a:t>
            </a:r>
          </a:p>
          <a:p>
            <a:r>
              <a:rPr lang="en-US" b="1" dirty="0"/>
              <a:t>Results/Scoring Official</a:t>
            </a:r>
            <a:r>
              <a:rPr lang="en-US" dirty="0"/>
              <a:t> (scoresheets + results accounting)  </a:t>
            </a:r>
          </a:p>
          <a:p>
            <a:r>
              <a:rPr lang="en-US" b="1" dirty="0"/>
              <a:t>Jury</a:t>
            </a:r>
            <a:r>
              <a:rPr lang="en-US" dirty="0"/>
              <a:t>: mandatory for FAI Calendar international events; optional for other events  </a:t>
            </a:r>
          </a:p>
          <a:p>
            <a:r>
              <a:rPr lang="en-US" b="1" dirty="0"/>
              <a:t>Judges</a:t>
            </a:r>
            <a:r>
              <a:rPr lang="en-US" dirty="0"/>
              <a:t>: optional (race recording recommended; </a:t>
            </a:r>
            <a:r>
              <a:rPr lang="en-US" dirty="0" err="1"/>
              <a:t>organiser</a:t>
            </a:r>
            <a:r>
              <a:rPr lang="en-US" dirty="0"/>
              <a:t> recording prevails) 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834EADDE-8865-0934-13B7-D0C11A6370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62214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CEF5D6E1-5F31-A0CD-0474-98D76F1F6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33069E1F-2277-D0DA-8AC0-8B9EB6C052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DE974BE7-0E09-2B17-E2EA-A0BD545D40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40084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6A6B0C03-01E3-FA09-0CD0-B4582B080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7A6416B9-6475-AB4A-2C20-647B8D2F2C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86049933-8790-57F5-D0FD-8040DDDD808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5367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About 3000W output needed.</a:t>
            </a:r>
          </a:p>
        </p:txBody>
      </p:sp>
    </p:spTree>
    <p:extLst>
      <p:ext uri="{BB962C8B-B14F-4D97-AF65-F5344CB8AC3E}">
        <p14:creationId xmlns:p14="http://schemas.microsoft.com/office/powerpoint/2010/main" val="2834037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383F678F-BBC5-3CDC-AC1F-88C138EB1F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24709794-0375-A1BC-F69C-CBEDAB8C02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SPOC = Single Point of Contact</a:t>
            </a:r>
            <a:endParaRPr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52ED2030-65C6-9457-83B2-0668F80C48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509319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>
          <a:extLst>
            <a:ext uri="{FF2B5EF4-FFF2-40B4-BE49-F238E27FC236}">
              <a16:creationId xmlns:a16="http://schemas.microsoft.com/office/drawing/2014/main" id="{FB8722E8-F04D-3BDE-2AE3-9928D1419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>
            <a:extLst>
              <a:ext uri="{FF2B5EF4-FFF2-40B4-BE49-F238E27FC236}">
                <a16:creationId xmlns:a16="http://schemas.microsoft.com/office/drawing/2014/main" id="{C69A8BC7-D288-DE7F-DD25-1855F1DD5E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dirty="0"/>
              <a:t>F9U Technical Coordinator</a:t>
            </a:r>
            <a:r>
              <a:rPr lang="en-US" dirty="0"/>
              <a:t> (section lead; rules alignment, safety guidelines, liaison)  </a:t>
            </a:r>
          </a:p>
          <a:p>
            <a:r>
              <a:rPr lang="en-US" i="1" dirty="0"/>
              <a:t>(Optional)</a:t>
            </a:r>
            <a:r>
              <a:rPr lang="en-US" dirty="0"/>
              <a:t> </a:t>
            </a:r>
            <a:r>
              <a:rPr lang="en-US" b="1" dirty="0"/>
              <a:t>Sporting Director / Co-lead</a:t>
            </a:r>
            <a:r>
              <a:rPr lang="en-US" dirty="0"/>
              <a:t> (supports sport framework + bilingual representation)  </a:t>
            </a:r>
          </a:p>
          <a:p>
            <a:r>
              <a:rPr lang="en-US" b="1" dirty="0"/>
              <a:t>Working Group / Section Core</a:t>
            </a:r>
            <a:r>
              <a:rPr lang="en-US" dirty="0"/>
              <a:t>: clubs (Flanders + Wallonia/Brussels) that </a:t>
            </a:r>
            <a:r>
              <a:rPr lang="en-US" dirty="0" err="1"/>
              <a:t>organise</a:t>
            </a:r>
            <a:r>
              <a:rPr lang="en-US" dirty="0"/>
              <a:t> or want to </a:t>
            </a:r>
            <a:r>
              <a:rPr lang="en-US" dirty="0" err="1"/>
              <a:t>organise</a:t>
            </a:r>
            <a:r>
              <a:rPr lang="en-US" dirty="0"/>
              <a:t> races + experienced pilots supporting competition setup  </a:t>
            </a:r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Event Director</a:t>
            </a:r>
            <a:r>
              <a:rPr lang="en-US" dirty="0"/>
              <a:t> (overall event oversight + safety + compliance)  </a:t>
            </a:r>
          </a:p>
          <a:p>
            <a:r>
              <a:rPr lang="en-US" b="1" dirty="0"/>
              <a:t>Race Director</a:t>
            </a:r>
            <a:r>
              <a:rPr lang="en-US" dirty="0"/>
              <a:t> (race oversight + safety + rule application during races)  </a:t>
            </a:r>
          </a:p>
          <a:p>
            <a:r>
              <a:rPr lang="en-US" b="1" dirty="0"/>
              <a:t>Timing/Starter</a:t>
            </a:r>
            <a:r>
              <a:rPr lang="en-US" dirty="0"/>
              <a:t> (start procedure + pilot call-up / preflight checks support)  </a:t>
            </a:r>
          </a:p>
          <a:p>
            <a:r>
              <a:rPr lang="en-US" b="1" dirty="0"/>
              <a:t>Results/Scoring Official</a:t>
            </a:r>
            <a:r>
              <a:rPr lang="en-US" dirty="0"/>
              <a:t> (scoresheets + results accounting)  </a:t>
            </a:r>
          </a:p>
          <a:p>
            <a:r>
              <a:rPr lang="en-US" b="1" dirty="0"/>
              <a:t>Jury</a:t>
            </a:r>
            <a:r>
              <a:rPr lang="en-US" dirty="0"/>
              <a:t>: mandatory for FAI Calendar international events; optional for other events  </a:t>
            </a:r>
          </a:p>
          <a:p>
            <a:r>
              <a:rPr lang="en-US" b="1" dirty="0"/>
              <a:t>Judges</a:t>
            </a:r>
            <a:r>
              <a:rPr lang="en-US" dirty="0"/>
              <a:t>: optional (race recording recommended; </a:t>
            </a:r>
            <a:r>
              <a:rPr lang="en-US" dirty="0" err="1"/>
              <a:t>organiser</a:t>
            </a:r>
            <a:r>
              <a:rPr lang="en-US" dirty="0"/>
              <a:t> recording prevails) 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6" name="Google Shape;96;p2:notes">
            <a:extLst>
              <a:ext uri="{FF2B5EF4-FFF2-40B4-BE49-F238E27FC236}">
                <a16:creationId xmlns:a16="http://schemas.microsoft.com/office/drawing/2014/main" id="{A6179562-0AE3-73D7-D799-871E8291FDC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87018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0202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408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722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2801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96205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67601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24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13796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8439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5169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47819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764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ov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5.png"/><Relationship Id="rId4" Type="http://schemas.openxmlformats.org/officeDocument/2006/relationships/video" Target="../media/media2.mov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mailto:ruben.vandermeeren@mac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Picture 94" descr="A group of people on a race track&#10;&#10;AI-generated content may be incorrect.">
            <a:extLst>
              <a:ext uri="{FF2B5EF4-FFF2-40B4-BE49-F238E27FC236}">
                <a16:creationId xmlns:a16="http://schemas.microsoft.com/office/drawing/2014/main" id="{A9C6E4EB-2CEC-4F53-3E9D-D965EB3C813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8342" r="8342"/>
          <a:stretch/>
        </p:blipFill>
        <p:spPr>
          <a:xfrm>
            <a:off x="0" y="10"/>
            <a:ext cx="9143980" cy="6857990"/>
          </a:xfrm>
          <a:prstGeom prst="rect">
            <a:avLst/>
          </a:prstGeom>
        </p:spPr>
      </p:pic>
      <p:sp>
        <p:nvSpPr>
          <p:cNvPr id="92" name="Google Shape;92;p1"/>
          <p:cNvSpPr txBox="1">
            <a:spLocks noGrp="1"/>
          </p:cNvSpPr>
          <p:nvPr>
            <p:ph type="title"/>
          </p:nvPr>
        </p:nvSpPr>
        <p:spPr>
          <a:xfrm>
            <a:off x="1200150" y="2386744"/>
            <a:ext cx="6743700" cy="1645920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</a:ln>
        </p:spPr>
        <p:txBody>
          <a:bodyPr spcFirstLastPara="1" vert="horz" lIns="274320" tIns="182880" rIns="274320" bIns="182880" rtlCol="0" anchor="ctr" anchorCtr="1">
            <a:normAutofit/>
          </a:bodyPr>
          <a:lstStyle/>
          <a:p>
            <a:pPr marL="0" lvl="0" indent="0">
              <a:spcAft>
                <a:spcPts val="0"/>
              </a:spcAft>
              <a:buClr>
                <a:schemeClr val="dk1"/>
              </a:buClr>
              <a:buSzPts val="4400"/>
            </a:pPr>
            <a:r>
              <a:rPr lang="en-US" sz="3800" i="1" dirty="0">
                <a:solidFill>
                  <a:schemeClr val="tx1"/>
                </a:solidFill>
                <a:sym typeface="Calibri"/>
              </a:rPr>
              <a:t>F9U</a:t>
            </a:r>
            <a:r>
              <a:rPr lang="en-US" sz="3800" dirty="0">
                <a:solidFill>
                  <a:schemeClr val="tx1"/>
                </a:solidFill>
                <a:sym typeface="Calibri"/>
              </a:rPr>
              <a:t> </a:t>
            </a:r>
            <a:br>
              <a:rPr lang="en-US" sz="3800" dirty="0">
                <a:solidFill>
                  <a:schemeClr val="tx1"/>
                </a:solidFill>
                <a:sym typeface="Calibri"/>
              </a:rPr>
            </a:br>
            <a:r>
              <a:rPr lang="en-US" sz="3800" dirty="0">
                <a:solidFill>
                  <a:schemeClr val="tx1"/>
                </a:solidFill>
                <a:sym typeface="Calibri"/>
              </a:rPr>
              <a:t>Drone Racing Sport</a:t>
            </a:r>
            <a:endParaRPr lang="en-US" sz="3800" dirty="0">
              <a:solidFill>
                <a:schemeClr val="tx1"/>
              </a:solidFill>
            </a:endParaRPr>
          </a:p>
        </p:txBody>
      </p:sp>
      <p:sp>
        <p:nvSpPr>
          <p:cNvPr id="93" name="Google Shape;93;p1"/>
          <p:cNvSpPr txBox="1">
            <a:spLocks noGrp="1"/>
          </p:cNvSpPr>
          <p:nvPr>
            <p:ph idx="1"/>
          </p:nvPr>
        </p:nvSpPr>
        <p:spPr>
          <a:xfrm>
            <a:off x="1200150" y="4352544"/>
            <a:ext cx="6743700" cy="176615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 fontScale="92500" lnSpcReduction="10000"/>
          </a:bodyPr>
          <a:lstStyle/>
          <a:p>
            <a:pPr marL="0" lvl="0" indent="0" algn="ctr"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tx1"/>
                </a:solidFill>
              </a:rPr>
              <a:t>Presentation for the Annual General Sport Meeting (ASC) </a:t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18/01/2026</a:t>
            </a:r>
            <a:br>
              <a:rPr lang="en-US" sz="2000" b="1" dirty="0">
                <a:solidFill>
                  <a:schemeClr val="tx1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Timothée </a:t>
            </a:r>
            <a:r>
              <a:rPr lang="en-US" sz="2000" b="1" dirty="0" err="1">
                <a:solidFill>
                  <a:schemeClr val="tx1"/>
                </a:solidFill>
              </a:rPr>
              <a:t>Levionnais</a:t>
            </a:r>
            <a:endParaRPr lang="en-US" sz="2000" b="1" dirty="0">
              <a:solidFill>
                <a:schemeClr val="tx1"/>
              </a:solidFill>
            </a:endParaRPr>
          </a:p>
          <a:p>
            <a:pPr marL="0" lvl="0" indent="0" algn="ctr"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tx1"/>
                </a:solidFill>
              </a:rPr>
              <a:t>Van der </a:t>
            </a:r>
            <a:r>
              <a:rPr lang="en-US" sz="2000" b="1" dirty="0" err="1">
                <a:solidFill>
                  <a:schemeClr val="tx1"/>
                </a:solidFill>
              </a:rPr>
              <a:t>Meeren</a:t>
            </a:r>
            <a:r>
              <a:rPr lang="en-US" sz="2000" b="1" dirty="0">
                <a:solidFill>
                  <a:schemeClr val="tx1"/>
                </a:solidFill>
              </a:rPr>
              <a:t> Ruben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6FBD29-A11D-24FC-EA73-AAF7CF1EE2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AF2CF6-1451-C943-9555-9EF58E2068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"/>
          <p:cNvSpPr txBox="1">
            <a:spLocks noGrp="1"/>
          </p:cNvSpPr>
          <p:nvPr>
            <p:ph type="title"/>
          </p:nvPr>
        </p:nvSpPr>
        <p:spPr>
          <a:xfrm>
            <a:off x="458182" y="237010"/>
            <a:ext cx="7085618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What</a:t>
            </a: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is F9U?</a:t>
            </a:r>
            <a:endParaRPr dirty="0"/>
          </a:p>
        </p:txBody>
      </p:sp>
      <p:sp>
        <p:nvSpPr>
          <p:cNvPr id="99" name="Google Shape;99;p2"/>
          <p:cNvSpPr txBox="1">
            <a:spLocks noGrp="1"/>
          </p:cNvSpPr>
          <p:nvPr>
            <p:ph idx="1"/>
          </p:nvPr>
        </p:nvSpPr>
        <p:spPr>
          <a:xfrm>
            <a:off x="458182" y="1292593"/>
            <a:ext cx="3766577" cy="4826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sz="2000" b="1" dirty="0"/>
              <a:t>F9U = FPV Drone Racing</a:t>
            </a:r>
            <a:br>
              <a:rPr lang="en-US" sz="2000" b="1" dirty="0"/>
            </a:br>
            <a:r>
              <a:rPr lang="en-US" sz="2000" dirty="0"/>
              <a:t>FPV multirotor racing on a defined 3D track. </a:t>
            </a:r>
          </a:p>
          <a:p>
            <a:r>
              <a:rPr lang="en-US" sz="2000" dirty="0"/>
              <a:t>Since 2025, an official FAI class!</a:t>
            </a:r>
          </a:p>
          <a:p>
            <a:r>
              <a:rPr lang="en-US" sz="2000" dirty="0"/>
              <a:t>Results are based on </a:t>
            </a:r>
            <a:r>
              <a:rPr lang="en-US" sz="2000" b="1" dirty="0"/>
              <a:t>time</a:t>
            </a:r>
            <a:r>
              <a:rPr lang="en-US" sz="2000" dirty="0"/>
              <a:t> registration.</a:t>
            </a:r>
          </a:p>
          <a:p>
            <a:r>
              <a:rPr lang="en-US" sz="2000" b="1" dirty="0"/>
              <a:t>Key goal: </a:t>
            </a:r>
            <a:r>
              <a:rPr lang="en-US" sz="2000" dirty="0"/>
              <a:t>fastest 3 consecutive laps in max 3 min flight time* </a:t>
            </a:r>
          </a:p>
          <a:p>
            <a:r>
              <a:rPr lang="en-US" sz="2000" dirty="0"/>
              <a:t>4-6 pilots per heat*, several heats per race. </a:t>
            </a:r>
          </a:p>
          <a:p>
            <a:r>
              <a:rPr lang="en-US" sz="2000" dirty="0"/>
              <a:t>Typical tournament sequence:</a:t>
            </a:r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2" name="20240706_115236_4CED4F27-CD02-47FF-A9D7-8361CB71AC21.mp4">
            <a:hlinkClick r:id="" action="ppaction://media"/>
            <a:extLst>
              <a:ext uri="{FF2B5EF4-FFF2-40B4-BE49-F238E27FC236}">
                <a16:creationId xmlns:a16="http://schemas.microsoft.com/office/drawing/2014/main" id="{71A8C554-40B9-3037-348D-A28CA603F9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19242" y="1108615"/>
            <a:ext cx="3909100" cy="21988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FCF69D-B22A-C5B1-5829-2DC862374091}"/>
              </a:ext>
            </a:extLst>
          </p:cNvPr>
          <p:cNvSpPr txBox="1"/>
          <p:nvPr/>
        </p:nvSpPr>
        <p:spPr>
          <a:xfrm>
            <a:off x="369378" y="5498086"/>
            <a:ext cx="6184361" cy="384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00" b="1" dirty="0"/>
              <a:t>qualification → elimination → final</a:t>
            </a:r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4AA35-9FD6-E89E-4A68-D0F1EDA9DA38}"/>
              </a:ext>
            </a:extLst>
          </p:cNvPr>
          <p:cNvSpPr txBox="1"/>
          <p:nvPr/>
        </p:nvSpPr>
        <p:spPr>
          <a:xfrm>
            <a:off x="0" y="6470979"/>
            <a:ext cx="51605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*according to standard FAI rules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E91863-43B0-7E54-5DBE-693422D2C7E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8D08685-17F8-08DB-20F4-A37DE24F835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pic>
        <p:nvPicPr>
          <p:cNvPr id="5" name="Presentation ASC">
            <a:hlinkClick r:id="" action="ppaction://media"/>
            <a:extLst>
              <a:ext uri="{FF2B5EF4-FFF2-40B4-BE49-F238E27FC236}">
                <a16:creationId xmlns:a16="http://schemas.microsoft.com/office/drawing/2014/main" id="{CF1406D9-86EC-FC9C-D89B-7369A7A5091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12519" r="12442" b="1544"/>
          <a:stretch>
            <a:fillRect/>
          </a:stretch>
        </p:blipFill>
        <p:spPr>
          <a:xfrm>
            <a:off x="4919241" y="3448050"/>
            <a:ext cx="3909101" cy="21831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6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270A3783-AE86-431F-41C6-714E2F5EE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4368552D-E75F-4C8B-3CBE-6359176C3C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8182" y="517219"/>
            <a:ext cx="7085618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Why </a:t>
            </a:r>
            <a:r>
              <a:rPr lang="en-US" sz="44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F9U?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99" name="Google Shape;99;p2">
            <a:extLst>
              <a:ext uri="{FF2B5EF4-FFF2-40B4-BE49-F238E27FC236}">
                <a16:creationId xmlns:a16="http://schemas.microsoft.com/office/drawing/2014/main" id="{E1A10F16-D3F1-EE9E-F2A0-56737AF1F49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8182" y="1705939"/>
            <a:ext cx="8092431" cy="4386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400" b="1" i="1" dirty="0"/>
              <a:t>Problem and current situation</a:t>
            </a:r>
            <a:br>
              <a:rPr lang="en-US" sz="2400" b="1" i="1" dirty="0"/>
            </a:br>
            <a:endParaRPr lang="en-US" sz="2400" b="1" i="1" dirty="0"/>
          </a:p>
          <a:p>
            <a:pPr>
              <a:spcBef>
                <a:spcPts val="600"/>
              </a:spcBef>
            </a:pPr>
            <a:r>
              <a:rPr lang="en-US" b="1" dirty="0"/>
              <a:t>Young drone pilots</a:t>
            </a:r>
            <a:r>
              <a:rPr lang="en-US" dirty="0"/>
              <a:t> are often alone, learning via YouTube/Discord, flying everywhere instead of clubs </a:t>
            </a:r>
            <a:r>
              <a:rPr lang="en-US" dirty="0">
                <a:sym typeface="Wingdings" pitchFamily="2" charset="2"/>
              </a:rPr>
              <a:t> legal and safety risk. </a:t>
            </a:r>
            <a:endParaRPr dirty="0"/>
          </a:p>
          <a:p>
            <a:pPr>
              <a:spcBef>
                <a:spcPts val="600"/>
              </a:spcBef>
            </a:pPr>
            <a:r>
              <a:rPr lang="en-US" dirty="0"/>
              <a:t>Many do not even know BML, VML, AAM, or what it can do for them. They heard about the FAI. </a:t>
            </a:r>
            <a:endParaRPr dirty="0"/>
          </a:p>
          <a:p>
            <a:pPr>
              <a:spcBef>
                <a:spcPts val="600"/>
              </a:spcBef>
            </a:pPr>
            <a:r>
              <a:rPr lang="en-US" dirty="0"/>
              <a:t>In 2025 there was no official Belgian series, ranking or recognized Belgian Championship, yet several drone races were organized (BTMC, Navy </a:t>
            </a:r>
            <a:r>
              <a:rPr lang="en-US" dirty="0" err="1"/>
              <a:t>Technofest</a:t>
            </a:r>
            <a:r>
              <a:rPr lang="en-US" dirty="0"/>
              <a:t>, FSC…). </a:t>
            </a:r>
          </a:p>
          <a:p>
            <a:pPr>
              <a:spcBef>
                <a:spcPts val="600"/>
              </a:spcBef>
            </a:pPr>
            <a:endParaRPr lang="en-US" sz="2400" dirty="0"/>
          </a:p>
          <a:p>
            <a:pPr>
              <a:spcBef>
                <a:spcPts val="480"/>
              </a:spcBef>
              <a:buFont typeface="Wingdings" panose="05000000000000000000" pitchFamily="2" charset="2"/>
              <a:buChar char="à"/>
            </a:pPr>
            <a:r>
              <a:rPr lang="en-US" sz="2400" dirty="0"/>
              <a:t>An </a:t>
            </a:r>
            <a:r>
              <a:rPr lang="en-US" sz="2400" u="sng" dirty="0"/>
              <a:t>official framework is missing </a:t>
            </a:r>
            <a:r>
              <a:rPr lang="en-US" sz="2400" dirty="0"/>
              <a:t>for the drone sport.</a:t>
            </a:r>
          </a:p>
          <a:p>
            <a:pPr>
              <a:spcBef>
                <a:spcPts val="480"/>
              </a:spcBef>
              <a:buFont typeface="Wingdings" panose="05000000000000000000" pitchFamily="2" charset="2"/>
              <a:buChar char="à"/>
            </a:pPr>
            <a:endParaRPr lang="en-US" sz="1600" b="1" dirty="0"/>
          </a:p>
          <a:p>
            <a:pPr marL="0" indent="0" algn="ctr">
              <a:spcBef>
                <a:spcPts val="480"/>
              </a:spcBef>
              <a:buNone/>
            </a:pPr>
            <a:r>
              <a:rPr lang="en-US" sz="2800" b="1" dirty="0"/>
              <a:t>This is a restart of the F9U</a:t>
            </a:r>
            <a:r>
              <a:rPr lang="en-US" sz="2800" dirty="0"/>
              <a:t>.</a:t>
            </a:r>
          </a:p>
          <a:p>
            <a:pPr marL="0" indent="0">
              <a:spcBef>
                <a:spcPts val="480"/>
              </a:spcBef>
              <a:buNone/>
            </a:pPr>
            <a:endParaRPr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6121FA-8D12-B913-94DF-245A65CD78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B27FD-535A-2119-9946-BCFDEAB4A9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071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Shape 97">
          <a:extLst>
            <a:ext uri="{FF2B5EF4-FFF2-40B4-BE49-F238E27FC236}">
              <a16:creationId xmlns:a16="http://schemas.microsoft.com/office/drawing/2014/main" id="{ABF08A38-819B-24B1-2805-90F81157B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D0EE2AD5-4785-F9B1-734A-6C9854FF6F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5504" y="978776"/>
            <a:ext cx="3364992" cy="1174991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21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Mission</a:t>
            </a:r>
            <a:r>
              <a:rPr lang="en-US" sz="2100" dirty="0">
                <a:latin typeface="Calibri"/>
                <a:ea typeface="Calibri"/>
                <a:cs typeface="Calibri"/>
                <a:sym typeface="Calibri"/>
              </a:rPr>
              <a:t> of the F9U section</a:t>
            </a:r>
            <a:endParaRPr lang="en-US" sz="2100" dirty="0"/>
          </a:p>
        </p:txBody>
      </p:sp>
      <p:pic>
        <p:nvPicPr>
          <p:cNvPr id="7" name="Picture 6" descr="A group of people standing on a podium&#10;&#10;AI-generated content may be incorrect.">
            <a:extLst>
              <a:ext uri="{FF2B5EF4-FFF2-40B4-BE49-F238E27FC236}">
                <a16:creationId xmlns:a16="http://schemas.microsoft.com/office/drawing/2014/main" id="{6308D07D-9630-4A6E-1C11-EE0DE917FF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01" r="32076"/>
          <a:stretch>
            <a:fillRect/>
          </a:stretch>
        </p:blipFill>
        <p:spPr>
          <a:xfrm>
            <a:off x="20" y="10"/>
            <a:ext cx="4564960" cy="6857990"/>
          </a:xfrm>
          <a:prstGeom prst="rect">
            <a:avLst/>
          </a:prstGeom>
        </p:spPr>
      </p:pic>
      <p:sp>
        <p:nvSpPr>
          <p:cNvPr id="99" name="Google Shape;99;p2">
            <a:extLst>
              <a:ext uri="{FF2B5EF4-FFF2-40B4-BE49-F238E27FC236}">
                <a16:creationId xmlns:a16="http://schemas.microsoft.com/office/drawing/2014/main" id="{B26F4509-DEBE-473B-5166-1FC0F480712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75504" y="2640692"/>
            <a:ext cx="3364992" cy="3255252"/>
          </a:xfrm>
          <a:prstGeom prst="rect">
            <a:avLst/>
          </a:prstGeom>
        </p:spPr>
        <p:txBody>
          <a:bodyPr spcFirstLastPara="1" lIns="91425" tIns="45700" rIns="91425" bIns="45700" anchorCtr="0">
            <a:normAutofit fontScale="92500" lnSpcReduction="10000"/>
          </a:bodyPr>
          <a:lstStyle/>
          <a:p>
            <a:pPr marL="0" indent="0">
              <a:buNone/>
            </a:pPr>
            <a:r>
              <a:rPr lang="en-US" i="1" dirty="0"/>
              <a:t>To </a:t>
            </a:r>
            <a:r>
              <a:rPr lang="en-US" b="1" i="1" dirty="0"/>
              <a:t>develop</a:t>
            </a:r>
            <a:r>
              <a:rPr lang="en-US" i="1" dirty="0"/>
              <a:t> a safe, fair, and accessible FPV drone racing sport in Belgium under the FAI F9U framework, by delivering a clear </a:t>
            </a:r>
            <a:r>
              <a:rPr lang="en-US" b="1" i="1" dirty="0"/>
              <a:t>national competition structure</a:t>
            </a:r>
            <a:r>
              <a:rPr lang="en-US" i="1" dirty="0"/>
              <a:t>, </a:t>
            </a:r>
            <a:r>
              <a:rPr lang="en-US" b="1" i="1" dirty="0"/>
              <a:t>supporting clubs</a:t>
            </a:r>
            <a:r>
              <a:rPr lang="en-US" i="1" dirty="0"/>
              <a:t> to host compliant events, actively </a:t>
            </a:r>
            <a:r>
              <a:rPr lang="en-US" b="1" i="1" dirty="0"/>
              <a:t>promoting</a:t>
            </a:r>
            <a:r>
              <a:rPr lang="en-US" i="1" dirty="0"/>
              <a:t> drone racing as a responsible, positive sport that improves the public image of drones, and raising the performance level of (young) Belgian pilots for </a:t>
            </a:r>
            <a:r>
              <a:rPr lang="en-US" b="1" i="1" dirty="0"/>
              <a:t>international competition</a:t>
            </a:r>
            <a:r>
              <a:rPr lang="en-US" i="1" dirty="0"/>
              <a:t> through structured training and coaching. </a:t>
            </a:r>
            <a:endParaRPr lang="en-US" dirty="0"/>
          </a:p>
        </p:txBody>
      </p:sp>
      <p:pic>
        <p:nvPicPr>
          <p:cNvPr id="4" name="Picture 3" descr="A pair of round logos&#10;&#10;AI-generated content may be incorrect.">
            <a:extLst>
              <a:ext uri="{FF2B5EF4-FFF2-40B4-BE49-F238E27FC236}">
                <a16:creationId xmlns:a16="http://schemas.microsoft.com/office/drawing/2014/main" id="{945E0C36-B3DB-A5BE-A109-45AFF644E2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5" name="Picture 4" descr="A logo with a check mark&#10;&#10;AI-generated content may be incorrect.">
            <a:extLst>
              <a:ext uri="{FF2B5EF4-FFF2-40B4-BE49-F238E27FC236}">
                <a16:creationId xmlns:a16="http://schemas.microsoft.com/office/drawing/2014/main" id="{DF9A6B10-9AC0-2557-8779-26C7E55BB8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69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A51263B2-550E-7338-6C68-F6D6612EA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5C78A9C-3112-58A6-F12E-34A106A76C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815F821-AA24-493E-933B-83647DAB10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0F8692B3-25C5-2D50-A959-97919E2E21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8181" y="517219"/>
            <a:ext cx="8092431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How</a:t>
            </a: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we will deliver</a:t>
            </a:r>
            <a:endParaRPr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196C8F6-B4B4-EA07-1A58-275719002E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7635186"/>
              </p:ext>
            </p:extLst>
          </p:nvPr>
        </p:nvGraphicFramePr>
        <p:xfrm>
          <a:off x="389105" y="1396999"/>
          <a:ext cx="8394971" cy="5285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F2FADD5-0301-5253-E5DB-2C6C6F998B13}"/>
              </a:ext>
            </a:extLst>
          </p:cNvPr>
          <p:cNvSpPr txBox="1"/>
          <p:nvPr/>
        </p:nvSpPr>
        <p:spPr>
          <a:xfrm>
            <a:off x="6974232" y="2281232"/>
            <a:ext cx="176380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Creating a </a:t>
            </a:r>
            <a:r>
              <a:rPr lang="en-US" sz="1400" b="1" dirty="0"/>
              <a:t>SPOC</a:t>
            </a:r>
            <a:r>
              <a:rPr lang="en-US" sz="1400" dirty="0"/>
              <a:t> where clubs can ask questions about F9U.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Creating network of clubs that are interested in F9U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The club provide </a:t>
            </a:r>
            <a:r>
              <a:rPr lang="en-US" sz="1400" b="1" dirty="0"/>
              <a:t>training;  </a:t>
            </a:r>
            <a:r>
              <a:rPr lang="en-US" sz="1400" dirty="0"/>
              <a:t>F9U can provide templates and sharing best practice and guidance to clubs.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83E581-8606-B77C-9549-531517336E12}"/>
              </a:ext>
            </a:extLst>
          </p:cNvPr>
          <p:cNvSpPr txBox="1"/>
          <p:nvPr/>
        </p:nvSpPr>
        <p:spPr>
          <a:xfrm>
            <a:off x="688692" y="2316983"/>
            <a:ext cx="158069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Creating a safety book for pilots and event organizers.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Actively judging the safety at events.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Promote safety practices with the young pilots.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5A6057-B343-72BD-6C91-90D3D6CA41D8}"/>
              </a:ext>
            </a:extLst>
          </p:cNvPr>
          <p:cNvSpPr txBox="1"/>
          <p:nvPr/>
        </p:nvSpPr>
        <p:spPr>
          <a:xfrm>
            <a:off x="2775979" y="2281232"/>
            <a:ext cx="162123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Clear and transparent rules based on FAI rule book.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Fair timing and judging with high quality timing systems and live video feeds.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Providing materials to do so. 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E6B3F9-74CD-8447-B09C-9F946DA4C4A9}"/>
              </a:ext>
            </a:extLst>
          </p:cNvPr>
          <p:cNvSpPr txBox="1"/>
          <p:nvPr/>
        </p:nvSpPr>
        <p:spPr>
          <a:xfrm>
            <a:off x="4903808" y="2281232"/>
            <a:ext cx="162123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Belgian competition framework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Belgian Ranking system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Clear and fair selection criteria for FAI championships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Bridge to international FAI participation</a:t>
            </a:r>
          </a:p>
          <a:p>
            <a:pPr marL="285750" indent="-141750">
              <a:buFont typeface="Arial" panose="020B0604020202020204" pitchFamily="34" charset="0"/>
              <a:buChar char="•"/>
            </a:pPr>
            <a:r>
              <a:rPr lang="en-US" sz="1400" dirty="0"/>
              <a:t>Supporting (young) pilots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365382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38F89A79-7686-954A-A611-E67CDAEF9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0DB3121-9B91-4ED6-B663-0533FD7F2A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5A7D5D-CF22-4AA2-DF06-58DA8F38FA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F1C8BFEC-BB0D-C245-2ABE-2AF8DCB64D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9655" y="12521"/>
            <a:ext cx="8092431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Structure</a:t>
            </a: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of F9U</a:t>
            </a:r>
            <a:endParaRPr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34EB0F-7CE8-B0D7-D1E3-0779350ADAEA}"/>
              </a:ext>
            </a:extLst>
          </p:cNvPr>
          <p:cNvSpPr/>
          <p:nvPr/>
        </p:nvSpPr>
        <p:spPr>
          <a:xfrm>
            <a:off x="361704" y="1831410"/>
            <a:ext cx="3383280" cy="530352"/>
          </a:xfrm>
          <a:prstGeom prst="rect">
            <a:avLst/>
          </a:prstGeom>
          <a:solidFill>
            <a:srgbClr val="D5D8D7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1600" b="1" dirty="0">
                <a:solidFill>
                  <a:srgbClr val="454545"/>
                </a:solidFill>
              </a:rPr>
              <a:t>BML/LBA
Sports Commission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AB45C9-91EB-A162-C756-C4AFF075F209}"/>
              </a:ext>
            </a:extLst>
          </p:cNvPr>
          <p:cNvSpPr/>
          <p:nvPr/>
        </p:nvSpPr>
        <p:spPr>
          <a:xfrm>
            <a:off x="361704" y="2398708"/>
            <a:ext cx="3383280" cy="713232"/>
          </a:xfrm>
          <a:prstGeom prst="rect">
            <a:avLst/>
          </a:prstGeom>
          <a:solidFill>
            <a:srgbClr val="9BAFB5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2000" b="1" dirty="0">
                <a:solidFill>
                  <a:schemeClr val="bg1"/>
                </a:solidFill>
              </a:rPr>
              <a:t>F9U Technical Coordinator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3E2D62-51A5-D1E6-A649-7AAE6088595A}"/>
              </a:ext>
            </a:extLst>
          </p:cNvPr>
          <p:cNvSpPr/>
          <p:nvPr/>
        </p:nvSpPr>
        <p:spPr>
          <a:xfrm>
            <a:off x="361704" y="3148144"/>
            <a:ext cx="3383280" cy="384048"/>
          </a:xfrm>
          <a:prstGeom prst="rect">
            <a:avLst/>
          </a:prstGeom>
          <a:solidFill>
            <a:srgbClr val="9BAFB5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1800" b="1" dirty="0">
                <a:solidFill>
                  <a:srgbClr val="FFFFFF"/>
                </a:solidFill>
              </a:rPr>
              <a:t>Comms &amp; Outreach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0CC30A-37D1-1DAF-AB57-7B6C13751E94}"/>
              </a:ext>
            </a:extLst>
          </p:cNvPr>
          <p:cNvSpPr/>
          <p:nvPr/>
        </p:nvSpPr>
        <p:spPr>
          <a:xfrm>
            <a:off x="361704" y="3568396"/>
            <a:ext cx="1591056" cy="804672"/>
          </a:xfrm>
          <a:prstGeom prst="rect">
            <a:avLst/>
          </a:prstGeom>
          <a:solidFill>
            <a:srgbClr val="89B7A7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1600" b="1" dirty="0">
                <a:solidFill>
                  <a:srgbClr val="FFFFFF"/>
                </a:solidFill>
              </a:rPr>
              <a:t>Sport Director
VML (NL)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7ACCE7-5F71-0EC2-2618-F81E6F944916}"/>
              </a:ext>
            </a:extLst>
          </p:cNvPr>
          <p:cNvSpPr/>
          <p:nvPr/>
        </p:nvSpPr>
        <p:spPr>
          <a:xfrm>
            <a:off x="2153928" y="3568396"/>
            <a:ext cx="1591056" cy="804672"/>
          </a:xfrm>
          <a:prstGeom prst="rect">
            <a:avLst/>
          </a:prstGeom>
          <a:solidFill>
            <a:srgbClr val="7ABA69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1600" b="1" dirty="0">
                <a:solidFill>
                  <a:srgbClr val="FFFFFF"/>
                </a:solidFill>
              </a:rPr>
              <a:t>Sport Director
AAM (FR)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32CDD-93F1-1CEC-D53E-B622DE743F03}"/>
              </a:ext>
            </a:extLst>
          </p:cNvPr>
          <p:cNvSpPr/>
          <p:nvPr/>
        </p:nvSpPr>
        <p:spPr>
          <a:xfrm>
            <a:off x="361704" y="4409272"/>
            <a:ext cx="3383280" cy="713232"/>
          </a:xfrm>
          <a:prstGeom prst="rect">
            <a:avLst/>
          </a:prstGeom>
          <a:solidFill>
            <a:srgbClr val="5A5A5A"/>
          </a:solidFill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bIns="76200" rtlCol="0" anchor="ctr"/>
          <a:lstStyle/>
          <a:p>
            <a:pPr algn="ctr"/>
            <a:r>
              <a:rPr sz="1800" b="1">
                <a:solidFill>
                  <a:srgbClr val="FFFFFF"/>
                </a:solidFill>
              </a:rPr>
              <a:t>Organising clubs &amp; pilots
(Working Group)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406D32-5824-5D90-BFEA-4F3AA1EAE428}"/>
              </a:ext>
            </a:extLst>
          </p:cNvPr>
          <p:cNvSpPr txBox="1"/>
          <p:nvPr/>
        </p:nvSpPr>
        <p:spPr>
          <a:xfrm>
            <a:off x="4058337" y="2217459"/>
            <a:ext cx="291126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Van der </a:t>
            </a:r>
            <a:r>
              <a:rPr lang="en-US" b="1" dirty="0" err="1"/>
              <a:t>Meeren</a:t>
            </a:r>
            <a:r>
              <a:rPr lang="en-US" b="1" dirty="0"/>
              <a:t> Ruben</a:t>
            </a:r>
          </a:p>
          <a:p>
            <a:r>
              <a:rPr lang="en-US" sz="1400" dirty="0"/>
              <a:t>Technical Coordinator</a:t>
            </a:r>
            <a:br>
              <a:rPr lang="en-US" sz="1400" dirty="0"/>
            </a:br>
            <a:r>
              <a:rPr lang="en-US" sz="1400" dirty="0"/>
              <a:t>Sport Director VML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8B06B88-A7D5-C00D-FCC7-B8046BCF0E6D}"/>
              </a:ext>
            </a:extLst>
          </p:cNvPr>
          <p:cNvSpPr txBox="1"/>
          <p:nvPr/>
        </p:nvSpPr>
        <p:spPr>
          <a:xfrm>
            <a:off x="4058337" y="3758998"/>
            <a:ext cx="2757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Timothée </a:t>
            </a:r>
            <a:r>
              <a:rPr lang="en-US" b="1" dirty="0" err="1"/>
              <a:t>Levionnais</a:t>
            </a:r>
            <a:endParaRPr lang="en-US" b="1" dirty="0"/>
          </a:p>
          <a:p>
            <a:r>
              <a:rPr lang="en-US" sz="1400" dirty="0"/>
              <a:t>Sport Director AAM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3F1540-9767-07E4-4089-CF56D7FDEC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162" t="23609" r="16235" b="35078"/>
          <a:stretch>
            <a:fillRect/>
          </a:stretch>
        </p:blipFill>
        <p:spPr>
          <a:xfrm>
            <a:off x="6770068" y="3487458"/>
            <a:ext cx="1596606" cy="1553751"/>
          </a:xfrm>
          <a:prstGeom prst="rect">
            <a:avLst/>
          </a:prstGeom>
        </p:spPr>
      </p:pic>
      <p:pic>
        <p:nvPicPr>
          <p:cNvPr id="11" name="Picture 10" descr="A person wearing glasses and a virtual reality goggles&#10;&#10;AI-generated content may be incorrect.">
            <a:extLst>
              <a:ext uri="{FF2B5EF4-FFF2-40B4-BE49-F238E27FC236}">
                <a16:creationId xmlns:a16="http://schemas.microsoft.com/office/drawing/2014/main" id="{E514011F-D35A-FAB6-16F3-8AD6E746D31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" t="15896" r="1485" b="22731"/>
          <a:stretch>
            <a:fillRect/>
          </a:stretch>
        </p:blipFill>
        <p:spPr>
          <a:xfrm>
            <a:off x="6770068" y="1586126"/>
            <a:ext cx="1562018" cy="15620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73286B2-8DAF-1EC5-FF8D-B2A8A3957908}"/>
              </a:ext>
            </a:extLst>
          </p:cNvPr>
          <p:cNvSpPr txBox="1"/>
          <p:nvPr/>
        </p:nvSpPr>
        <p:spPr>
          <a:xfrm>
            <a:off x="145686" y="6382842"/>
            <a:ext cx="5686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Note: </a:t>
            </a:r>
            <a:r>
              <a:rPr lang="en-US" i="1" dirty="0"/>
              <a:t>Current situation, final after the section meeting…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2AED22-8351-4255-1E62-072FC2907C5C}"/>
              </a:ext>
            </a:extLst>
          </p:cNvPr>
          <p:cNvSpPr txBox="1"/>
          <p:nvPr/>
        </p:nvSpPr>
        <p:spPr>
          <a:xfrm>
            <a:off x="5927113" y="5237491"/>
            <a:ext cx="313116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Experienced Pilots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Experienced F9U organizers</a:t>
            </a:r>
          </a:p>
        </p:txBody>
      </p:sp>
      <p:sp>
        <p:nvSpPr>
          <p:cNvPr id="29" name="Bent-Up Arrow 28">
            <a:extLst>
              <a:ext uri="{FF2B5EF4-FFF2-40B4-BE49-F238E27FC236}">
                <a16:creationId xmlns:a16="http://schemas.microsoft.com/office/drawing/2014/main" id="{2B94988B-B63E-A953-5D6B-498A1BFAC293}"/>
              </a:ext>
            </a:extLst>
          </p:cNvPr>
          <p:cNvSpPr/>
          <p:nvPr/>
        </p:nvSpPr>
        <p:spPr>
          <a:xfrm rot="5400000">
            <a:off x="4727315" y="4695210"/>
            <a:ext cx="1343401" cy="771525"/>
          </a:xfrm>
          <a:prstGeom prst="bentUp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8CECB36-6036-1AD2-09E6-147C909ACFAD}"/>
              </a:ext>
            </a:extLst>
          </p:cNvPr>
          <p:cNvSpPr/>
          <p:nvPr/>
        </p:nvSpPr>
        <p:spPr>
          <a:xfrm>
            <a:off x="5032162" y="3111940"/>
            <a:ext cx="164306" cy="5242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152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9EB9B4CC-1DE0-7049-E964-F62E22161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C6A65A1-75C5-4EA1-A189-5B8C194B35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DBF4295-8921-F715-D19E-DE8B02E13A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F9C88542-54D2-2AC3-A8CD-1824B295EB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181" y="34738"/>
            <a:ext cx="8092431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F9U </a:t>
            </a: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Belgian Championship</a:t>
            </a:r>
            <a:endParaRPr b="1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AA8680-909A-8DAF-C901-AE0DC4E1AA63}"/>
              </a:ext>
            </a:extLst>
          </p:cNvPr>
          <p:cNvSpPr txBox="1"/>
          <p:nvPr/>
        </p:nvSpPr>
        <p:spPr>
          <a:xfrm>
            <a:off x="501754" y="1352582"/>
            <a:ext cx="436076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Only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pilots with membership via VML </a:t>
            </a: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or AAM.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For each race, a Belgian Championship (BC) ranking is created based on the official </a:t>
            </a:r>
            <a:r>
              <a:rPr lang="en-US" sz="1600" b="1" dirty="0"/>
              <a:t>final results from the timing system</a:t>
            </a:r>
            <a:r>
              <a:rPr lang="en-US" sz="1600" dirty="0"/>
              <a:t>, following the applicable FAI F9U rules.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Per race score: normalized 0–100 from official timing final ranking with participation weighing factor (small Belgian fields count, but weigh less). DNS/DSQ = 0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Belgium champion = pilot with highest score after </a:t>
            </a:r>
            <a:r>
              <a:rPr lang="en-US" sz="1600" b="1" dirty="0"/>
              <a:t>sum of best 4-5 races </a:t>
            </a:r>
            <a:r>
              <a:rPr lang="en-US" sz="1600" dirty="0"/>
              <a:t>(depending # races in 2026).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 Tie-break: most wins → best single race score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7" name="Picture 6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2F9E1E37-8C2E-167A-1FDE-BE1A19D9C2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5055076" y="2047891"/>
            <a:ext cx="3682957" cy="276221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2DF8A9-C936-9D33-D4CA-E52F89603256}"/>
              </a:ext>
            </a:extLst>
          </p:cNvPr>
          <p:cNvSpPr txBox="1"/>
          <p:nvPr/>
        </p:nvSpPr>
        <p:spPr>
          <a:xfrm>
            <a:off x="145686" y="6382842"/>
            <a:ext cx="5686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Note: </a:t>
            </a:r>
            <a:r>
              <a:rPr lang="en-US" i="1" dirty="0"/>
              <a:t>Current situation, final after the section meeting… </a:t>
            </a:r>
          </a:p>
        </p:txBody>
      </p:sp>
    </p:spTree>
    <p:extLst>
      <p:ext uri="{BB962C8B-B14F-4D97-AF65-F5344CB8AC3E}">
        <p14:creationId xmlns:p14="http://schemas.microsoft.com/office/powerpoint/2010/main" val="3243349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EE492D32-AE38-2505-30AB-F8585B6BE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E5E51C9-3EA5-2CFC-3B1C-4C5AEAE342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604E865-C89E-721D-5A14-533AB149A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3B4DBC60-0E17-1C51-09C3-6C99187E28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4512" y="105826"/>
            <a:ext cx="8233905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F9U </a:t>
            </a:r>
            <a:r>
              <a:rPr lang="en-US" sz="4000" b="1" dirty="0">
                <a:solidFill>
                  <a:srgbClr val="C00000"/>
                </a:solidFill>
                <a:latin typeface="Calibri"/>
                <a:cs typeface="Calibri"/>
                <a:sym typeface="Calibri"/>
              </a:rPr>
              <a:t>FAI champ </a:t>
            </a:r>
            <a:r>
              <a:rPr lang="en-US" sz="40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selection criteria</a:t>
            </a:r>
            <a:endParaRPr b="1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507BE-C286-86FC-AB16-E9B066F1CA1B}"/>
              </a:ext>
            </a:extLst>
          </p:cNvPr>
          <p:cNvSpPr txBox="1"/>
          <p:nvPr/>
        </p:nvSpPr>
        <p:spPr>
          <a:xfrm>
            <a:off x="440276" y="1231423"/>
            <a:ext cx="845921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</a:pPr>
            <a:r>
              <a:rPr lang="en-US" b="1" dirty="0"/>
              <a:t>Selection criteria</a:t>
            </a:r>
          </a:p>
          <a:p>
            <a:pPr marL="342900" indent="-3429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i="1" dirty="0"/>
              <a:t>5 pilots</a:t>
            </a:r>
            <a:r>
              <a:rPr lang="en-US" dirty="0"/>
              <a:t>: top 3 pilots based on the final standings of the 2026 Belgian Championship, </a:t>
            </a:r>
            <a:r>
              <a:rPr lang="en-US" b="1" dirty="0"/>
              <a:t>plus</a:t>
            </a:r>
            <a:r>
              <a:rPr lang="en-US" dirty="0"/>
              <a:t> the highest-ranked </a:t>
            </a:r>
            <a:r>
              <a:rPr lang="en-US" b="1" dirty="0"/>
              <a:t>junior</a:t>
            </a:r>
            <a:r>
              <a:rPr lang="en-US" dirty="0"/>
              <a:t> and highest-ranked </a:t>
            </a:r>
            <a:r>
              <a:rPr lang="en-US" b="1" dirty="0"/>
              <a:t>female</a:t>
            </a:r>
            <a:r>
              <a:rPr lang="en-US" dirty="0"/>
              <a:t> from that same ranking if they are not already in the top three and all selected pilots must have participated in at least one official international FAI race.</a:t>
            </a:r>
          </a:p>
          <a:p>
            <a:pPr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</a:pPr>
            <a:endParaRPr lang="en-US" dirty="0"/>
          </a:p>
          <a:p>
            <a:pPr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</a:pPr>
            <a:r>
              <a:rPr lang="en-US" b="1" dirty="0"/>
              <a:t>FAI Team Structure</a:t>
            </a:r>
          </a:p>
          <a:p>
            <a:pPr marL="342900" indent="-342900" defTabSz="91440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Team manager/captain (mandatory, can be competitor)</a:t>
            </a:r>
          </a:p>
          <a:p>
            <a:pPr marL="342900" indent="-342900" defTabSz="91440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Up to 5 competitors (open category)</a:t>
            </a:r>
          </a:p>
          <a:p>
            <a:pPr marL="342900" indent="-342900" defTabSz="91440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Optional: junior and/or female pilot </a:t>
            </a:r>
          </a:p>
          <a:p>
            <a:pPr marL="342900" indent="-342900" defTabSz="91440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Optional: one helper per pilot/team</a:t>
            </a:r>
          </a:p>
          <a:p>
            <a:pPr marL="342900" indent="-342900" defTabSz="91440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defTabSz="914400">
              <a:spcAft>
                <a:spcPts val="600"/>
              </a:spcAft>
              <a:buClr>
                <a:schemeClr val="accent2"/>
              </a:buClr>
            </a:pPr>
            <a:endParaRPr lang="en-US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D2E6077-7171-8C4F-B391-A67F16A21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898" y="3616691"/>
            <a:ext cx="1904668" cy="190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CA7753-A45C-9F40-7717-371D80268312}"/>
              </a:ext>
            </a:extLst>
          </p:cNvPr>
          <p:cNvSpPr txBox="1"/>
          <p:nvPr/>
        </p:nvSpPr>
        <p:spPr>
          <a:xfrm>
            <a:off x="145686" y="6382842"/>
            <a:ext cx="5686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Note: </a:t>
            </a:r>
            <a:r>
              <a:rPr lang="en-US" i="1" dirty="0"/>
              <a:t>Current situation, final after the section meeting… </a:t>
            </a:r>
          </a:p>
        </p:txBody>
      </p:sp>
    </p:spTree>
    <p:extLst>
      <p:ext uri="{BB962C8B-B14F-4D97-AF65-F5344CB8AC3E}">
        <p14:creationId xmlns:p14="http://schemas.microsoft.com/office/powerpoint/2010/main" val="3662652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0D845-0E6C-AB2F-E610-40B78FAC0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975C31-9B7B-D31E-4D27-5118F1FF7376}"/>
              </a:ext>
            </a:extLst>
          </p:cNvPr>
          <p:cNvSpPr txBox="1"/>
          <p:nvPr/>
        </p:nvSpPr>
        <p:spPr>
          <a:xfrm>
            <a:off x="364603" y="486989"/>
            <a:ext cx="7189853" cy="5909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914400">
              <a:lnSpc>
                <a:spcPct val="90000"/>
              </a:lnSpc>
              <a:buClr>
                <a:schemeClr val="dk1"/>
              </a:buClr>
              <a:buSzPts val="4400"/>
            </a:pPr>
            <a:r>
              <a:rPr lang="en-US" sz="3600" cap="all" spc="200" dirty="0">
                <a:latin typeface="Calibri"/>
                <a:cs typeface="Calibri"/>
              </a:rPr>
              <a:t>F9U</a:t>
            </a:r>
            <a:r>
              <a:rPr lang="en-US" sz="3600" cap="all" spc="200" dirty="0">
                <a:solidFill>
                  <a:schemeClr val="dk1"/>
                </a:solidFill>
                <a:latin typeface="Calibri"/>
                <a:cs typeface="Calibri"/>
              </a:rPr>
              <a:t> </a:t>
            </a:r>
            <a:r>
              <a:rPr lang="en-US" sz="3600" b="1" cap="all" spc="200" dirty="0">
                <a:solidFill>
                  <a:srgbClr val="C00000"/>
                </a:solidFill>
                <a:latin typeface="Calibri"/>
                <a:cs typeface="Calibri"/>
              </a:rPr>
              <a:t>Cost, Material &amp; hosting</a:t>
            </a:r>
            <a:endParaRPr sz="3600" b="1" cap="all" spc="200" dirty="0">
              <a:solidFill>
                <a:srgbClr val="C00000"/>
              </a:solidFill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11E8EF-3D93-62D7-6884-06574D7AB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1DB05F-C0E9-56A9-5E39-E5A3DBB5F9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4CCF34-F3A5-8080-5BD5-0E07570AD00B}"/>
              </a:ext>
            </a:extLst>
          </p:cNvPr>
          <p:cNvSpPr txBox="1"/>
          <p:nvPr/>
        </p:nvSpPr>
        <p:spPr>
          <a:xfrm>
            <a:off x="364603" y="1307705"/>
            <a:ext cx="8393635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In contrast to other FAI sections, the material of F9U races do cost relatively more: race track, timing system, video judging system…</a:t>
            </a:r>
          </a:p>
          <a:p>
            <a:pPr marL="342900" indent="-3429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Host clubs requirements: </a:t>
            </a:r>
          </a:p>
          <a:p>
            <a:pPr marL="800100" lvl="1" indent="-342900" defTabSz="9144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Racetrack material: </a:t>
            </a:r>
            <a:r>
              <a:rPr lang="en-US" sz="1600" dirty="0"/>
              <a:t>will be provided (shared by clubs)</a:t>
            </a:r>
          </a:p>
          <a:p>
            <a:pPr marL="800100" lvl="1" indent="-342900" defTabSz="9144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Timing and video systems: </a:t>
            </a:r>
            <a:r>
              <a:rPr lang="en-US" sz="1600" dirty="0"/>
              <a:t>will be provided for the races (rental fee?)</a:t>
            </a:r>
          </a:p>
          <a:p>
            <a:pPr marL="800100" lvl="1" indent="-342900" defTabSz="9144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Electricity</a:t>
            </a:r>
            <a:r>
              <a:rPr lang="en-US" sz="1600" dirty="0"/>
              <a:t>: charging batteries (12V-230V) + timing and video system (230V)</a:t>
            </a:r>
          </a:p>
          <a:p>
            <a:pPr marL="800100" lvl="1" indent="-342900" defTabSz="9144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Safety</a:t>
            </a:r>
            <a:r>
              <a:rPr lang="en-US" sz="1600" dirty="0"/>
              <a:t>: safety nets will be provided</a:t>
            </a:r>
          </a:p>
          <a:p>
            <a:pPr marL="800100" lvl="1" indent="-342900" defTabSz="9144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Optional</a:t>
            </a:r>
            <a:r>
              <a:rPr lang="en-US" sz="1600" dirty="0"/>
              <a:t>: some helping hands during setup, tent </a:t>
            </a:r>
          </a:p>
          <a:p>
            <a:pPr marL="342900" indent="-3429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ym typeface="Wingdings" pitchFamily="2" charset="2"/>
              </a:rPr>
              <a:t>F9U hosting clubs can apply for VML/AAM subsidies. </a:t>
            </a:r>
          </a:p>
          <a:p>
            <a:pPr marL="342900" indent="-3429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sym typeface="Wingdings" pitchFamily="2" charset="2"/>
              </a:rPr>
              <a:t>Entry fee/race: </a:t>
            </a:r>
            <a:r>
              <a:rPr lang="en-US" sz="1600" dirty="0">
                <a:sym typeface="Wingdings" pitchFamily="2" charset="2"/>
              </a:rPr>
              <a:t>10€ and 5€ for -18y</a:t>
            </a:r>
          </a:p>
          <a:p>
            <a:pPr marL="800100" lvl="1" indent="-342900" defTabSz="914400">
              <a:buClr>
                <a:schemeClr val="accent2"/>
              </a:buClr>
              <a:buFont typeface="Wingdings" pitchFamily="2" charset="2"/>
              <a:buChar char="Ø"/>
            </a:pPr>
            <a:r>
              <a:rPr lang="en-US" sz="1600" u="sng" dirty="0">
                <a:sym typeface="Wingdings" pitchFamily="2" charset="2"/>
              </a:rPr>
              <a:t>Compensation for the hosting club </a:t>
            </a:r>
            <a:r>
              <a:rPr lang="en-US" sz="1600" dirty="0">
                <a:sym typeface="Wingdings" pitchFamily="2" charset="2"/>
              </a:rPr>
              <a:t>as for their expenses (e.g. electricity, lunch)</a:t>
            </a:r>
          </a:p>
          <a:p>
            <a:pPr marL="800100" lvl="1" indent="-342900" defTabSz="914400">
              <a:buClr>
                <a:schemeClr val="accent2"/>
              </a:buClr>
              <a:buFont typeface="Wingdings" pitchFamily="2" charset="2"/>
              <a:buChar char="Ø"/>
            </a:pPr>
            <a:r>
              <a:rPr lang="en-US" sz="1600" dirty="0">
                <a:sym typeface="Wingdings" pitchFamily="2" charset="2"/>
              </a:rPr>
              <a:t>Cover small immediate cost for material repair and spares</a:t>
            </a:r>
          </a:p>
          <a:p>
            <a:pPr marL="342900" indent="-342900" defTabSz="914400">
              <a:spcBef>
                <a:spcPts val="12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Estimated annual cost F9U for BML/LBA</a:t>
            </a:r>
            <a:r>
              <a:rPr lang="en-US" sz="1600" dirty="0"/>
              <a:t>:  300-400€/year </a:t>
            </a:r>
            <a:r>
              <a:rPr lang="en-US" sz="1600" dirty="0">
                <a:sym typeface="Wingdings" pitchFamily="2" charset="2"/>
              </a:rPr>
              <a:t> spending on repair of racetrack material for the next season, having spare parts, …  </a:t>
            </a:r>
          </a:p>
        </p:txBody>
      </p:sp>
    </p:spTree>
    <p:extLst>
      <p:ext uri="{BB962C8B-B14F-4D97-AF65-F5344CB8AC3E}">
        <p14:creationId xmlns:p14="http://schemas.microsoft.com/office/powerpoint/2010/main" val="4117936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34D3EAA4-6075-7EA0-A2C5-E481CBE23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3BC320E5-D488-44E5-3D2B-23677F09D8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t="21016" r="51004" b="23353"/>
          <a:stretch>
            <a:fillRect/>
          </a:stretch>
        </p:blipFill>
        <p:spPr>
          <a:xfrm>
            <a:off x="8332086" y="6049214"/>
            <a:ext cx="811894" cy="8087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B9EED62-B6D0-9451-4AFE-D958A95A5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4961" y="6118697"/>
            <a:ext cx="704565" cy="704565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00A625DF-FF6F-DC5B-07C1-B11B8D4BB5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8181" y="367200"/>
            <a:ext cx="8092431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F9U </a:t>
            </a: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2026 Success Criteria</a:t>
            </a:r>
            <a:endParaRPr b="1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7CBA64-7E07-16B1-6007-0F6F5B19DCCE}"/>
              </a:ext>
            </a:extLst>
          </p:cNvPr>
          <p:cNvSpPr txBox="1"/>
          <p:nvPr/>
        </p:nvSpPr>
        <p:spPr>
          <a:xfrm>
            <a:off x="458181" y="1705939"/>
            <a:ext cx="8435788" cy="4606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At least 5 official races, including races in collaboration with the </a:t>
            </a:r>
            <a:r>
              <a:rPr lang="en-US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Belgian Army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one international FAI event. 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Having hosting clubs spread through Belgium and a growing number of hosting clubs for 2027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Growing participation with focus on young pilots with clear progression from Local pilots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itchFamily="2" charset="2"/>
              </a:rPr>
              <a:t> Belgian Championship  International Events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Growing in professionalism for organizing F9U races. 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Safety compliance checklist used at every event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BML/LBA representing the SPOC for F9U racing in Belgium</a:t>
            </a:r>
          </a:p>
          <a:p>
            <a:pPr marL="22860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Keep F9U ongoing in 2027 ;-)</a:t>
            </a:r>
          </a:p>
          <a:p>
            <a:pPr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027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>
          <a:extLst>
            <a:ext uri="{FF2B5EF4-FFF2-40B4-BE49-F238E27FC236}">
              <a16:creationId xmlns:a16="http://schemas.microsoft.com/office/drawing/2014/main" id="{9B6C0809-66E7-5474-E321-CFDFCDCF3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standing in a field&#10;&#10;AI-generated content may be incorrect.">
            <a:extLst>
              <a:ext uri="{FF2B5EF4-FFF2-40B4-BE49-F238E27FC236}">
                <a16:creationId xmlns:a16="http://schemas.microsoft.com/office/drawing/2014/main" id="{529EE651-94EA-8595-412E-79118921F3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240" b="11128"/>
          <a:stretch>
            <a:fillRect/>
          </a:stretch>
        </p:blipFill>
        <p:spPr>
          <a:xfrm>
            <a:off x="0" y="1705938"/>
            <a:ext cx="9144000" cy="4086213"/>
          </a:xfrm>
          <a:prstGeom prst="rect">
            <a:avLst/>
          </a:prstGeom>
        </p:spPr>
      </p:pic>
      <p:sp>
        <p:nvSpPr>
          <p:cNvPr id="98" name="Google Shape;98;p2">
            <a:extLst>
              <a:ext uri="{FF2B5EF4-FFF2-40B4-BE49-F238E27FC236}">
                <a16:creationId xmlns:a16="http://schemas.microsoft.com/office/drawing/2014/main" id="{07A8849A-01FE-C4D9-1063-C5A9B0AB1A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5325" y="279594"/>
            <a:ext cx="8092431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F9U </a:t>
            </a:r>
            <a:r>
              <a:rPr lang="en-US" sz="4400" b="1" dirty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questions?</a:t>
            </a:r>
            <a:endParaRPr b="1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9C6424-EE4B-9E6E-9BAF-AF40CB699DDD}"/>
              </a:ext>
            </a:extLst>
          </p:cNvPr>
          <p:cNvSpPr txBox="1"/>
          <p:nvPr/>
        </p:nvSpPr>
        <p:spPr>
          <a:xfrm>
            <a:off x="378421" y="6017615"/>
            <a:ext cx="6008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ym typeface="Wingdings" pitchFamily="2" charset="2"/>
              </a:rPr>
              <a:t> </a:t>
            </a:r>
            <a:r>
              <a:rPr lang="en-US" dirty="0"/>
              <a:t>Ruben Van der </a:t>
            </a:r>
            <a:r>
              <a:rPr lang="en-US" dirty="0" err="1"/>
              <a:t>Meeren</a:t>
            </a:r>
            <a:r>
              <a:rPr lang="en-US" dirty="0"/>
              <a:t>:   </a:t>
            </a:r>
            <a:r>
              <a:rPr lang="en-US" dirty="0">
                <a:sym typeface="Wingdings" pitchFamily="2" charset="2"/>
                <a:hlinkClick r:id="rId4"/>
              </a:rPr>
              <a:t>ruben.vandermeeren@mac.com</a:t>
            </a:r>
            <a:r>
              <a:rPr lang="en-US" dirty="0">
                <a:sym typeface="Wingdings" pitchFamily="2" charset="2"/>
              </a:rPr>
              <a:t>	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78020BF-30C2-6991-4C89-6309CC4E2BE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66" t="21016" r="51004" b="23353"/>
          <a:stretch>
            <a:fillRect/>
          </a:stretch>
        </p:blipFill>
        <p:spPr>
          <a:xfrm>
            <a:off x="6309974" y="41970"/>
            <a:ext cx="2507678" cy="24980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9FD4C83-D9CC-6C65-9431-0867AEC9BF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35127" y="5878245"/>
            <a:ext cx="616661" cy="6166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A67595-BE78-F4FE-084E-11C16F01537F}"/>
              </a:ext>
            </a:extLst>
          </p:cNvPr>
          <p:cNvSpPr txBox="1"/>
          <p:nvPr/>
        </p:nvSpPr>
        <p:spPr>
          <a:xfrm>
            <a:off x="6057900" y="6581001"/>
            <a:ext cx="3278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Photos in this presentation: © Jarno </a:t>
            </a:r>
            <a:r>
              <a:rPr lang="en-US" sz="1200" dirty="0" err="1"/>
              <a:t>Willemarck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15350579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4317</TotalTime>
  <Words>1270</Words>
  <Application>Microsoft Macintosh PowerPoint</Application>
  <PresentationFormat>On-screen Show (4:3)</PresentationFormat>
  <Paragraphs>122</Paragraphs>
  <Slides>11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Wingdings</vt:lpstr>
      <vt:lpstr>Gill Sans MT</vt:lpstr>
      <vt:lpstr>Arial</vt:lpstr>
      <vt:lpstr>Calibri</vt:lpstr>
      <vt:lpstr>Parcel</vt:lpstr>
      <vt:lpstr>F9U  Drone Racing Sport</vt:lpstr>
      <vt:lpstr>What is F9U?</vt:lpstr>
      <vt:lpstr>Why F9U?</vt:lpstr>
      <vt:lpstr>Mission of the F9U section</vt:lpstr>
      <vt:lpstr>How we will deliver</vt:lpstr>
      <vt:lpstr>Structure of F9U</vt:lpstr>
      <vt:lpstr>F9U Belgian Championship</vt:lpstr>
      <vt:lpstr>F9U FAI champ selection criteria</vt:lpstr>
      <vt:lpstr>PowerPoint Presentation</vt:lpstr>
      <vt:lpstr>F9U 2026 Success Criteria</vt:lpstr>
      <vt:lpstr>F9U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Ruben BTMC</cp:lastModifiedBy>
  <cp:revision>12</cp:revision>
  <dcterms:created xsi:type="dcterms:W3CDTF">2013-01-27T09:14:16Z</dcterms:created>
  <dcterms:modified xsi:type="dcterms:W3CDTF">2026-01-17T16:14:55Z</dcterms:modified>
</cp:coreProperties>
</file>